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312" r:id="rId2"/>
    <p:sldId id="313" r:id="rId3"/>
    <p:sldId id="322" r:id="rId4"/>
    <p:sldId id="328" r:id="rId5"/>
    <p:sldId id="326" r:id="rId6"/>
    <p:sldId id="325" r:id="rId7"/>
    <p:sldId id="323" r:id="rId8"/>
    <p:sldId id="324" r:id="rId9"/>
    <p:sldId id="327" r:id="rId10"/>
    <p:sldId id="331" r:id="rId11"/>
    <p:sldId id="334" r:id="rId12"/>
    <p:sldId id="317" r:id="rId13"/>
    <p:sldId id="332" r:id="rId14"/>
    <p:sldId id="333" r:id="rId15"/>
    <p:sldId id="318" r:id="rId16"/>
    <p:sldId id="319" r:id="rId17"/>
    <p:sldId id="320" r:id="rId18"/>
    <p:sldId id="335" r:id="rId19"/>
    <p:sldId id="321" r:id="rId20"/>
  </p:sldIdLst>
  <p:sldSz cx="12192000" cy="6858000"/>
  <p:notesSz cx="7010400" cy="92964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5" autoAdjust="0"/>
    <p:restoredTop sz="94660"/>
  </p:normalViewPr>
  <p:slideViewPr>
    <p:cSldViewPr snapToGrid="0">
      <p:cViewPr varScale="1">
        <p:scale>
          <a:sx n="81" d="100"/>
          <a:sy n="81" d="100"/>
        </p:scale>
        <p:origin x="90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png"/><Relationship Id="rId1" Type="http://schemas.openxmlformats.org/officeDocument/2006/relationships/image" Target="../media/image26.jpeg"/><Relationship Id="rId5" Type="http://schemas.openxmlformats.org/officeDocument/2006/relationships/image" Target="../media/image37.jpg"/><Relationship Id="rId4" Type="http://schemas.openxmlformats.org/officeDocument/2006/relationships/image" Target="../media/image36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png"/><Relationship Id="rId1" Type="http://schemas.openxmlformats.org/officeDocument/2006/relationships/image" Target="../media/image26.jpeg"/><Relationship Id="rId5" Type="http://schemas.openxmlformats.org/officeDocument/2006/relationships/image" Target="../media/image37.jpg"/><Relationship Id="rId4" Type="http://schemas.openxmlformats.org/officeDocument/2006/relationships/image" Target="../media/image3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5F9678-9086-451A-83A7-29E3083E474E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F7C36014-B207-4522-9F88-836A430D9237}">
      <dgm:prSet phldrT="[Testo]" phldr="0"/>
      <dgm:spPr/>
      <dgm:t>
        <a:bodyPr/>
        <a:lstStyle/>
        <a:p>
          <a:r>
            <a:rPr lang="it-IT" dirty="0"/>
            <a:t>FASE 1 </a:t>
          </a:r>
        </a:p>
      </dgm:t>
    </dgm:pt>
    <dgm:pt modelId="{065C376A-4E70-4155-B951-D7859ECCB34B}" type="parTrans" cxnId="{B9A9B19C-AC49-4AC6-9DF6-1DC50341F453}">
      <dgm:prSet/>
      <dgm:spPr/>
      <dgm:t>
        <a:bodyPr/>
        <a:lstStyle/>
        <a:p>
          <a:endParaRPr lang="it-IT"/>
        </a:p>
      </dgm:t>
    </dgm:pt>
    <dgm:pt modelId="{B375FC67-2748-4F5C-B731-AC97BDE2B2E1}" type="sibTrans" cxnId="{B9A9B19C-AC49-4AC6-9DF6-1DC50341F453}">
      <dgm:prSet/>
      <dgm:spPr/>
      <dgm:t>
        <a:bodyPr/>
        <a:lstStyle/>
        <a:p>
          <a:endParaRPr lang="it-IT"/>
        </a:p>
      </dgm:t>
    </dgm:pt>
    <dgm:pt modelId="{F823A738-457F-46DF-8B3B-2C164B485BCD}">
      <dgm:prSet phldrT="[Testo]"/>
      <dgm:spPr/>
      <dgm:t>
        <a:bodyPr/>
        <a:lstStyle/>
        <a:p>
          <a:r>
            <a:rPr lang="en-US" sz="1500" kern="1200" dirty="0">
              <a:solidFill>
                <a:srgbClr val="000000"/>
              </a:solidFill>
              <a:latin typeface="Calibri"/>
              <a:cs typeface="Calibri"/>
            </a:rPr>
            <a:t>RICOGNIZIONE E STIMA DEI DANNI</a:t>
          </a:r>
          <a:endParaRPr lang="it-IT" sz="1500" kern="1200" dirty="0"/>
        </a:p>
      </dgm:t>
    </dgm:pt>
    <dgm:pt modelId="{692AE93E-6F85-41D9-B6E5-673ABB1A26AF}" type="parTrans" cxnId="{CDF5EB83-B7A5-478A-B935-CF0122202428}">
      <dgm:prSet/>
      <dgm:spPr/>
      <dgm:t>
        <a:bodyPr/>
        <a:lstStyle/>
        <a:p>
          <a:endParaRPr lang="it-IT"/>
        </a:p>
      </dgm:t>
    </dgm:pt>
    <dgm:pt modelId="{4B20A38F-A8B5-4290-A95F-573053BD5B98}" type="sibTrans" cxnId="{CDF5EB83-B7A5-478A-B935-CF0122202428}">
      <dgm:prSet/>
      <dgm:spPr/>
      <dgm:t>
        <a:bodyPr/>
        <a:lstStyle/>
        <a:p>
          <a:endParaRPr lang="it-IT"/>
        </a:p>
      </dgm:t>
    </dgm:pt>
    <dgm:pt modelId="{C6C5B134-FACA-421B-BECB-6BF84D8CA66F}">
      <dgm:prSet phldrT="[Testo]"/>
      <dgm:spPr/>
      <dgm:t>
        <a:bodyPr/>
        <a:lstStyle/>
        <a:p>
          <a:r>
            <a:rPr lang="en-US" sz="1500" kern="1200" dirty="0">
              <a:solidFill>
                <a:srgbClr val="000000"/>
              </a:solidFill>
              <a:latin typeface="Calibri"/>
              <a:cs typeface="Calibri"/>
            </a:rPr>
            <a:t>DICHIARAZIONE DELLO STATO DI EMERGENZA CON DELIBERA DEL CONSIGLIO DEI MINISTRI</a:t>
          </a:r>
          <a:endParaRPr lang="it-IT" sz="1500" kern="1200" dirty="0"/>
        </a:p>
      </dgm:t>
    </dgm:pt>
    <dgm:pt modelId="{860308BF-49E9-4E96-B306-20B88887D055}" type="parTrans" cxnId="{7AE29B1F-A818-40A5-A4F5-FDA0A9F71F68}">
      <dgm:prSet/>
      <dgm:spPr/>
      <dgm:t>
        <a:bodyPr/>
        <a:lstStyle/>
        <a:p>
          <a:endParaRPr lang="it-IT"/>
        </a:p>
      </dgm:t>
    </dgm:pt>
    <dgm:pt modelId="{71BB4BD6-0CC0-48DA-A576-02ACBE6A3594}" type="sibTrans" cxnId="{7AE29B1F-A818-40A5-A4F5-FDA0A9F71F68}">
      <dgm:prSet/>
      <dgm:spPr/>
      <dgm:t>
        <a:bodyPr/>
        <a:lstStyle/>
        <a:p>
          <a:endParaRPr lang="it-IT"/>
        </a:p>
      </dgm:t>
    </dgm:pt>
    <dgm:pt modelId="{6AE8C2C0-7682-466E-9AAD-378DD70FDBAF}">
      <dgm:prSet phldrT="[Testo]" phldr="0"/>
      <dgm:spPr/>
      <dgm:t>
        <a:bodyPr/>
        <a:lstStyle/>
        <a:p>
          <a:r>
            <a:rPr lang="it-IT" dirty="0"/>
            <a:t>FASE 2</a:t>
          </a:r>
        </a:p>
      </dgm:t>
    </dgm:pt>
    <dgm:pt modelId="{DE8A0617-444E-4C7E-A269-ECF0FB1B74A4}" type="parTrans" cxnId="{C9114CE7-CF33-4B6C-9615-EE9465F64B22}">
      <dgm:prSet/>
      <dgm:spPr/>
      <dgm:t>
        <a:bodyPr/>
        <a:lstStyle/>
        <a:p>
          <a:endParaRPr lang="it-IT"/>
        </a:p>
      </dgm:t>
    </dgm:pt>
    <dgm:pt modelId="{7F3431E1-FB75-475F-BB24-888F228E3624}" type="sibTrans" cxnId="{C9114CE7-CF33-4B6C-9615-EE9465F64B22}">
      <dgm:prSet/>
      <dgm:spPr/>
      <dgm:t>
        <a:bodyPr/>
        <a:lstStyle/>
        <a:p>
          <a:endParaRPr lang="it-IT"/>
        </a:p>
      </dgm:t>
    </dgm:pt>
    <dgm:pt modelId="{1923AA27-AD2A-4A80-92AC-3423C8AE50B4}">
      <dgm:prSet phldrT="[Testo]"/>
      <dgm:spPr/>
      <dgm:t>
        <a:bodyPr/>
        <a:lstStyle/>
        <a:p>
          <a:r>
            <a:rPr lang="en-US" dirty="0">
              <a:solidFill>
                <a:srgbClr val="000000"/>
              </a:solidFill>
              <a:latin typeface="Calibri"/>
              <a:cs typeface="Calibri"/>
            </a:rPr>
            <a:t>ORDINANZA DEL CAPO DIPARTIMENTO DELLA PROTEZIONE CIVILE</a:t>
          </a:r>
          <a:endParaRPr lang="it-IT" dirty="0"/>
        </a:p>
      </dgm:t>
    </dgm:pt>
    <dgm:pt modelId="{C5D5EA38-0E1B-47CF-95E2-CE52EECEA0F1}" type="parTrans" cxnId="{EDBAF243-A119-4C02-8440-759D980C6C24}">
      <dgm:prSet/>
      <dgm:spPr/>
      <dgm:t>
        <a:bodyPr/>
        <a:lstStyle/>
        <a:p>
          <a:endParaRPr lang="it-IT"/>
        </a:p>
      </dgm:t>
    </dgm:pt>
    <dgm:pt modelId="{4D70211C-D3BD-4384-A6BF-BE501F5453B5}" type="sibTrans" cxnId="{EDBAF243-A119-4C02-8440-759D980C6C24}">
      <dgm:prSet/>
      <dgm:spPr/>
      <dgm:t>
        <a:bodyPr/>
        <a:lstStyle/>
        <a:p>
          <a:endParaRPr lang="it-IT"/>
        </a:p>
      </dgm:t>
    </dgm:pt>
    <dgm:pt modelId="{FEC7164F-6026-4731-991D-511EB3C20164}">
      <dgm:prSet phldrT="[Testo]"/>
      <dgm:spPr/>
      <dgm:t>
        <a:bodyPr/>
        <a:lstStyle/>
        <a:p>
          <a:r>
            <a:rPr lang="en-US" dirty="0">
              <a:solidFill>
                <a:srgbClr val="000000"/>
              </a:solidFill>
              <a:latin typeface="Calibri"/>
              <a:cs typeface="Calibri"/>
            </a:rPr>
            <a:t>APPROVAZIONE FINANZIAMENTO DEL PIANO DI INTERVENTI</a:t>
          </a:r>
          <a:endParaRPr lang="it-IT" dirty="0"/>
        </a:p>
      </dgm:t>
    </dgm:pt>
    <dgm:pt modelId="{11526899-9492-4C77-B9EC-D2E15ED31F26}" type="parTrans" cxnId="{EF07D658-7F1E-44CC-A7D3-76B94FDFF7F4}">
      <dgm:prSet/>
      <dgm:spPr/>
      <dgm:t>
        <a:bodyPr/>
        <a:lstStyle/>
        <a:p>
          <a:endParaRPr lang="it-IT"/>
        </a:p>
      </dgm:t>
    </dgm:pt>
    <dgm:pt modelId="{66FB0DAC-6B8E-461B-82C7-DD9B70607AD3}" type="sibTrans" cxnId="{EF07D658-7F1E-44CC-A7D3-76B94FDFF7F4}">
      <dgm:prSet/>
      <dgm:spPr/>
      <dgm:t>
        <a:bodyPr/>
        <a:lstStyle/>
        <a:p>
          <a:endParaRPr lang="it-IT"/>
        </a:p>
      </dgm:t>
    </dgm:pt>
    <dgm:pt modelId="{50D5526D-4675-4F3A-A101-28389C7459FD}">
      <dgm:prSet phldrT="[Testo]" phldr="0"/>
      <dgm:spPr/>
      <dgm:t>
        <a:bodyPr/>
        <a:lstStyle/>
        <a:p>
          <a:r>
            <a:rPr lang="it-IT" dirty="0"/>
            <a:t>FASE 3</a:t>
          </a:r>
        </a:p>
      </dgm:t>
    </dgm:pt>
    <dgm:pt modelId="{A11DBAC3-4299-4126-8FCD-12962FEACA3E}" type="parTrans" cxnId="{4F50B7C5-1E27-4309-A363-6995FD023B5F}">
      <dgm:prSet/>
      <dgm:spPr/>
      <dgm:t>
        <a:bodyPr/>
        <a:lstStyle/>
        <a:p>
          <a:endParaRPr lang="it-IT"/>
        </a:p>
      </dgm:t>
    </dgm:pt>
    <dgm:pt modelId="{CB4CF073-90EB-423A-A44C-800D209606AE}" type="sibTrans" cxnId="{4F50B7C5-1E27-4309-A363-6995FD023B5F}">
      <dgm:prSet/>
      <dgm:spPr/>
      <dgm:t>
        <a:bodyPr/>
        <a:lstStyle/>
        <a:p>
          <a:endParaRPr lang="it-IT"/>
        </a:p>
      </dgm:t>
    </dgm:pt>
    <dgm:pt modelId="{6965A9E1-825F-4392-BAA4-739491C2AC9D}">
      <dgm:prSet phldrT="[Testo]"/>
      <dgm:spPr/>
      <dgm:t>
        <a:bodyPr/>
        <a:lstStyle/>
        <a:p>
          <a:r>
            <a:rPr lang="en-US" dirty="0">
              <a:solidFill>
                <a:srgbClr val="000000"/>
              </a:solidFill>
              <a:latin typeface="Calibri"/>
              <a:cs typeface="Calibri"/>
            </a:rPr>
            <a:t>REALIZZAZIONE DEGLI INTERVENTI</a:t>
          </a:r>
          <a:endParaRPr lang="it-IT" dirty="0"/>
        </a:p>
      </dgm:t>
    </dgm:pt>
    <dgm:pt modelId="{4E704FFA-A9D7-449B-A758-58F5B32C1502}" type="parTrans" cxnId="{858E2870-C6CE-4E97-BB8C-336AFA9D8D6E}">
      <dgm:prSet/>
      <dgm:spPr/>
      <dgm:t>
        <a:bodyPr/>
        <a:lstStyle/>
        <a:p>
          <a:endParaRPr lang="it-IT"/>
        </a:p>
      </dgm:t>
    </dgm:pt>
    <dgm:pt modelId="{DF435C41-9F7E-4666-8F12-620406AE50AB}" type="sibTrans" cxnId="{858E2870-C6CE-4E97-BB8C-336AFA9D8D6E}">
      <dgm:prSet/>
      <dgm:spPr/>
      <dgm:t>
        <a:bodyPr/>
        <a:lstStyle/>
        <a:p>
          <a:endParaRPr lang="it-IT"/>
        </a:p>
      </dgm:t>
    </dgm:pt>
    <dgm:pt modelId="{38F328D8-C5A8-409B-81CD-14F2EC89F6F3}">
      <dgm:prSet phldrT="[Testo]"/>
      <dgm:spPr/>
      <dgm:t>
        <a:bodyPr/>
        <a:lstStyle/>
        <a:p>
          <a:r>
            <a:rPr lang="en-US" dirty="0">
              <a:solidFill>
                <a:srgbClr val="000000"/>
              </a:solidFill>
              <a:latin typeface="Calibri"/>
              <a:cs typeface="Calibri"/>
            </a:rPr>
            <a:t>RENDICONTAZIONE</a:t>
          </a:r>
          <a:endParaRPr lang="it-IT" dirty="0"/>
        </a:p>
      </dgm:t>
    </dgm:pt>
    <dgm:pt modelId="{9578EEE7-2BF0-4778-BAB3-549827B6B01F}" type="parTrans" cxnId="{8FCAE5D5-46E0-4121-AE1F-43014DB9F616}">
      <dgm:prSet/>
      <dgm:spPr/>
      <dgm:t>
        <a:bodyPr/>
        <a:lstStyle/>
        <a:p>
          <a:endParaRPr lang="it-IT"/>
        </a:p>
      </dgm:t>
    </dgm:pt>
    <dgm:pt modelId="{17CAF8E3-7029-4C78-B82E-06D015B1EBBC}" type="sibTrans" cxnId="{8FCAE5D5-46E0-4121-AE1F-43014DB9F616}">
      <dgm:prSet/>
      <dgm:spPr/>
      <dgm:t>
        <a:bodyPr/>
        <a:lstStyle/>
        <a:p>
          <a:endParaRPr lang="it-IT"/>
        </a:p>
      </dgm:t>
    </dgm:pt>
    <dgm:pt modelId="{8F388CA2-EBFF-4689-AA0E-0A88E15E6BFF}">
      <dgm:prSet phldrT="[Testo]" custT="1"/>
      <dgm:spPr/>
      <dgm:t>
        <a:bodyPr/>
        <a:lstStyle/>
        <a:p>
          <a:r>
            <a:rPr lang="it-IT" sz="1500" kern="1200" dirty="0">
              <a:solidFill>
                <a:srgbClr val="000000"/>
              </a:solidFill>
              <a:latin typeface="Calibri"/>
              <a:ea typeface="+mn-ea"/>
              <a:cs typeface="Calibri"/>
            </a:rPr>
            <a:t>PRIMI INTERVENTI DI SGOMBERO MATERIALE E PULIZIA </a:t>
          </a:r>
        </a:p>
      </dgm:t>
    </dgm:pt>
    <dgm:pt modelId="{4966F2C2-74A2-4067-A0BE-555B7B256034}" type="parTrans" cxnId="{21AA75BB-6D0D-4208-836A-309CF356E4A0}">
      <dgm:prSet/>
      <dgm:spPr/>
      <dgm:t>
        <a:bodyPr/>
        <a:lstStyle/>
        <a:p>
          <a:endParaRPr lang="it-IT"/>
        </a:p>
      </dgm:t>
    </dgm:pt>
    <dgm:pt modelId="{23A552E7-8E9B-4491-A756-4FAFBA11E7C3}" type="sibTrans" cxnId="{21AA75BB-6D0D-4208-836A-309CF356E4A0}">
      <dgm:prSet/>
      <dgm:spPr/>
      <dgm:t>
        <a:bodyPr/>
        <a:lstStyle/>
        <a:p>
          <a:endParaRPr lang="it-IT"/>
        </a:p>
      </dgm:t>
    </dgm:pt>
    <dgm:pt modelId="{0416BFBD-63E1-44A4-A5E7-B0D66ED505DF}" type="pres">
      <dgm:prSet presAssocID="{A05F9678-9086-451A-83A7-29E3083E474E}" presName="linearFlow" presStyleCnt="0">
        <dgm:presLayoutVars>
          <dgm:dir/>
          <dgm:animLvl val="lvl"/>
          <dgm:resizeHandles val="exact"/>
        </dgm:presLayoutVars>
      </dgm:prSet>
      <dgm:spPr/>
    </dgm:pt>
    <dgm:pt modelId="{DB98F55F-D502-40DE-8B0F-4AE36C11C616}" type="pres">
      <dgm:prSet presAssocID="{F7C36014-B207-4522-9F88-836A430D9237}" presName="composite" presStyleCnt="0"/>
      <dgm:spPr/>
    </dgm:pt>
    <dgm:pt modelId="{14141F82-7902-4C04-96BA-180A5896DE81}" type="pres">
      <dgm:prSet presAssocID="{F7C36014-B207-4522-9F88-836A430D9237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9DCFFEE8-4C93-4312-8A81-BFE66EA7E5E3}" type="pres">
      <dgm:prSet presAssocID="{F7C36014-B207-4522-9F88-836A430D9237}" presName="descendantText" presStyleLbl="alignAcc1" presStyleIdx="0" presStyleCnt="3">
        <dgm:presLayoutVars>
          <dgm:bulletEnabled val="1"/>
        </dgm:presLayoutVars>
      </dgm:prSet>
      <dgm:spPr/>
    </dgm:pt>
    <dgm:pt modelId="{8F8E11AF-516A-43CE-9AB1-9FEE0E48A20F}" type="pres">
      <dgm:prSet presAssocID="{B375FC67-2748-4F5C-B731-AC97BDE2B2E1}" presName="sp" presStyleCnt="0"/>
      <dgm:spPr/>
    </dgm:pt>
    <dgm:pt modelId="{BB126D32-8DFF-4A88-96B9-74B0CC3BDDEE}" type="pres">
      <dgm:prSet presAssocID="{6AE8C2C0-7682-466E-9AAD-378DD70FDBAF}" presName="composite" presStyleCnt="0"/>
      <dgm:spPr/>
    </dgm:pt>
    <dgm:pt modelId="{B7AE72C6-75A3-4A5F-BF41-7BEA103148BA}" type="pres">
      <dgm:prSet presAssocID="{6AE8C2C0-7682-466E-9AAD-378DD70FDBAF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829C9A94-5694-4886-A8EA-16FD5844DD71}" type="pres">
      <dgm:prSet presAssocID="{6AE8C2C0-7682-466E-9AAD-378DD70FDBAF}" presName="descendantText" presStyleLbl="alignAcc1" presStyleIdx="1" presStyleCnt="3">
        <dgm:presLayoutVars>
          <dgm:bulletEnabled val="1"/>
        </dgm:presLayoutVars>
      </dgm:prSet>
      <dgm:spPr/>
    </dgm:pt>
    <dgm:pt modelId="{771BFE76-E175-4D6F-9CEF-A95014A321D3}" type="pres">
      <dgm:prSet presAssocID="{7F3431E1-FB75-475F-BB24-888F228E3624}" presName="sp" presStyleCnt="0"/>
      <dgm:spPr/>
    </dgm:pt>
    <dgm:pt modelId="{8E7BBA8D-D099-4283-A066-555BD87A051F}" type="pres">
      <dgm:prSet presAssocID="{50D5526D-4675-4F3A-A101-28389C7459FD}" presName="composite" presStyleCnt="0"/>
      <dgm:spPr/>
    </dgm:pt>
    <dgm:pt modelId="{FD546037-640B-4AF9-8FB7-12D501CB02CF}" type="pres">
      <dgm:prSet presAssocID="{50D5526D-4675-4F3A-A101-28389C7459FD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2A36BB22-1815-4A7B-B01A-44AD0B5CE626}" type="pres">
      <dgm:prSet presAssocID="{50D5526D-4675-4F3A-A101-28389C7459FD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4169CA06-2411-45EB-8BD2-72D068F0244F}" type="presOf" srcId="{A05F9678-9086-451A-83A7-29E3083E474E}" destId="{0416BFBD-63E1-44A4-A5E7-B0D66ED505DF}" srcOrd="0" destOrd="0" presId="urn:microsoft.com/office/officeart/2005/8/layout/chevron2"/>
    <dgm:cxn modelId="{7AE29B1F-A818-40A5-A4F5-FDA0A9F71F68}" srcId="{F7C36014-B207-4522-9F88-836A430D9237}" destId="{C6C5B134-FACA-421B-BECB-6BF84D8CA66F}" srcOrd="2" destOrd="0" parTransId="{860308BF-49E9-4E96-B306-20B88887D055}" sibTransId="{71BB4BD6-0CC0-48DA-A576-02ACBE6A3594}"/>
    <dgm:cxn modelId="{3D3C373E-1CEC-475F-9020-781EFC03E83F}" type="presOf" srcId="{8F388CA2-EBFF-4689-AA0E-0A88E15E6BFF}" destId="{9DCFFEE8-4C93-4312-8A81-BFE66EA7E5E3}" srcOrd="0" destOrd="1" presId="urn:microsoft.com/office/officeart/2005/8/layout/chevron2"/>
    <dgm:cxn modelId="{E2BA7860-E693-474B-8390-2D2CB785341D}" type="presOf" srcId="{38F328D8-C5A8-409B-81CD-14F2EC89F6F3}" destId="{2A36BB22-1815-4A7B-B01A-44AD0B5CE626}" srcOrd="0" destOrd="1" presId="urn:microsoft.com/office/officeart/2005/8/layout/chevron2"/>
    <dgm:cxn modelId="{50167C43-0E46-4763-8504-F326ADE2BCF7}" type="presOf" srcId="{50D5526D-4675-4F3A-A101-28389C7459FD}" destId="{FD546037-640B-4AF9-8FB7-12D501CB02CF}" srcOrd="0" destOrd="0" presId="urn:microsoft.com/office/officeart/2005/8/layout/chevron2"/>
    <dgm:cxn modelId="{EDBAF243-A119-4C02-8440-759D980C6C24}" srcId="{6AE8C2C0-7682-466E-9AAD-378DD70FDBAF}" destId="{1923AA27-AD2A-4A80-92AC-3423C8AE50B4}" srcOrd="0" destOrd="0" parTransId="{C5D5EA38-0E1B-47CF-95E2-CE52EECEA0F1}" sibTransId="{4D70211C-D3BD-4384-A6BF-BE501F5453B5}"/>
    <dgm:cxn modelId="{5C718E45-13D7-499D-B772-74249820A3E0}" type="presOf" srcId="{6965A9E1-825F-4392-BAA4-739491C2AC9D}" destId="{2A36BB22-1815-4A7B-B01A-44AD0B5CE626}" srcOrd="0" destOrd="0" presId="urn:microsoft.com/office/officeart/2005/8/layout/chevron2"/>
    <dgm:cxn modelId="{861ADE66-0CBB-480C-B190-27EC37092C9E}" type="presOf" srcId="{FEC7164F-6026-4731-991D-511EB3C20164}" destId="{829C9A94-5694-4886-A8EA-16FD5844DD71}" srcOrd="0" destOrd="1" presId="urn:microsoft.com/office/officeart/2005/8/layout/chevron2"/>
    <dgm:cxn modelId="{858E2870-C6CE-4E97-BB8C-336AFA9D8D6E}" srcId="{50D5526D-4675-4F3A-A101-28389C7459FD}" destId="{6965A9E1-825F-4392-BAA4-739491C2AC9D}" srcOrd="0" destOrd="0" parTransId="{4E704FFA-A9D7-449B-A758-58F5B32C1502}" sibTransId="{DF435C41-9F7E-4666-8F12-620406AE50AB}"/>
    <dgm:cxn modelId="{EF07D658-7F1E-44CC-A7D3-76B94FDFF7F4}" srcId="{6AE8C2C0-7682-466E-9AAD-378DD70FDBAF}" destId="{FEC7164F-6026-4731-991D-511EB3C20164}" srcOrd="1" destOrd="0" parTransId="{11526899-9492-4C77-B9EC-D2E15ED31F26}" sibTransId="{66FB0DAC-6B8E-461B-82C7-DD9B70607AD3}"/>
    <dgm:cxn modelId="{1529CA82-2270-472D-A3D4-F56D6857AA74}" type="presOf" srcId="{F823A738-457F-46DF-8B3B-2C164B485BCD}" destId="{9DCFFEE8-4C93-4312-8A81-BFE66EA7E5E3}" srcOrd="0" destOrd="0" presId="urn:microsoft.com/office/officeart/2005/8/layout/chevron2"/>
    <dgm:cxn modelId="{CDF5EB83-B7A5-478A-B935-CF0122202428}" srcId="{F7C36014-B207-4522-9F88-836A430D9237}" destId="{F823A738-457F-46DF-8B3B-2C164B485BCD}" srcOrd="0" destOrd="0" parTransId="{692AE93E-6F85-41D9-B6E5-673ABB1A26AF}" sibTransId="{4B20A38F-A8B5-4290-A95F-573053BD5B98}"/>
    <dgm:cxn modelId="{F470CB88-8CAD-40BB-B7F3-BBB75795A3D0}" type="presOf" srcId="{C6C5B134-FACA-421B-BECB-6BF84D8CA66F}" destId="{9DCFFEE8-4C93-4312-8A81-BFE66EA7E5E3}" srcOrd="0" destOrd="2" presId="urn:microsoft.com/office/officeart/2005/8/layout/chevron2"/>
    <dgm:cxn modelId="{B9A9B19C-AC49-4AC6-9DF6-1DC50341F453}" srcId="{A05F9678-9086-451A-83A7-29E3083E474E}" destId="{F7C36014-B207-4522-9F88-836A430D9237}" srcOrd="0" destOrd="0" parTransId="{065C376A-4E70-4155-B951-D7859ECCB34B}" sibTransId="{B375FC67-2748-4F5C-B731-AC97BDE2B2E1}"/>
    <dgm:cxn modelId="{7D6488AB-01E5-4F8B-B40E-252EC6F3E351}" type="presOf" srcId="{6AE8C2C0-7682-466E-9AAD-378DD70FDBAF}" destId="{B7AE72C6-75A3-4A5F-BF41-7BEA103148BA}" srcOrd="0" destOrd="0" presId="urn:microsoft.com/office/officeart/2005/8/layout/chevron2"/>
    <dgm:cxn modelId="{235E06AF-5A96-41B3-9E04-C277931E01F5}" type="presOf" srcId="{1923AA27-AD2A-4A80-92AC-3423C8AE50B4}" destId="{829C9A94-5694-4886-A8EA-16FD5844DD71}" srcOrd="0" destOrd="0" presId="urn:microsoft.com/office/officeart/2005/8/layout/chevron2"/>
    <dgm:cxn modelId="{21AA75BB-6D0D-4208-836A-309CF356E4A0}" srcId="{F7C36014-B207-4522-9F88-836A430D9237}" destId="{8F388CA2-EBFF-4689-AA0E-0A88E15E6BFF}" srcOrd="1" destOrd="0" parTransId="{4966F2C2-74A2-4067-A0BE-555B7B256034}" sibTransId="{23A552E7-8E9B-4491-A756-4FAFBA11E7C3}"/>
    <dgm:cxn modelId="{4F50B7C5-1E27-4309-A363-6995FD023B5F}" srcId="{A05F9678-9086-451A-83A7-29E3083E474E}" destId="{50D5526D-4675-4F3A-A101-28389C7459FD}" srcOrd="2" destOrd="0" parTransId="{A11DBAC3-4299-4126-8FCD-12962FEACA3E}" sibTransId="{CB4CF073-90EB-423A-A44C-800D209606AE}"/>
    <dgm:cxn modelId="{9989FDD0-F418-4521-AB20-B06763054A8B}" type="presOf" srcId="{F7C36014-B207-4522-9F88-836A430D9237}" destId="{14141F82-7902-4C04-96BA-180A5896DE81}" srcOrd="0" destOrd="0" presId="urn:microsoft.com/office/officeart/2005/8/layout/chevron2"/>
    <dgm:cxn modelId="{8FCAE5D5-46E0-4121-AE1F-43014DB9F616}" srcId="{50D5526D-4675-4F3A-A101-28389C7459FD}" destId="{38F328D8-C5A8-409B-81CD-14F2EC89F6F3}" srcOrd="1" destOrd="0" parTransId="{9578EEE7-2BF0-4778-BAB3-549827B6B01F}" sibTransId="{17CAF8E3-7029-4C78-B82E-06D015B1EBBC}"/>
    <dgm:cxn modelId="{C9114CE7-CF33-4B6C-9615-EE9465F64B22}" srcId="{A05F9678-9086-451A-83A7-29E3083E474E}" destId="{6AE8C2C0-7682-466E-9AAD-378DD70FDBAF}" srcOrd="1" destOrd="0" parTransId="{DE8A0617-444E-4C7E-A269-ECF0FB1B74A4}" sibTransId="{7F3431E1-FB75-475F-BB24-888F228E3624}"/>
    <dgm:cxn modelId="{E9BFE518-88B0-4E0A-99FB-CE17B75BBBF5}" type="presParOf" srcId="{0416BFBD-63E1-44A4-A5E7-B0D66ED505DF}" destId="{DB98F55F-D502-40DE-8B0F-4AE36C11C616}" srcOrd="0" destOrd="0" presId="urn:microsoft.com/office/officeart/2005/8/layout/chevron2"/>
    <dgm:cxn modelId="{E36324A1-5BFE-4E9F-945F-AABE279C1562}" type="presParOf" srcId="{DB98F55F-D502-40DE-8B0F-4AE36C11C616}" destId="{14141F82-7902-4C04-96BA-180A5896DE81}" srcOrd="0" destOrd="0" presId="urn:microsoft.com/office/officeart/2005/8/layout/chevron2"/>
    <dgm:cxn modelId="{7AE90167-6766-4617-88DF-8B8409B77B42}" type="presParOf" srcId="{DB98F55F-D502-40DE-8B0F-4AE36C11C616}" destId="{9DCFFEE8-4C93-4312-8A81-BFE66EA7E5E3}" srcOrd="1" destOrd="0" presId="urn:microsoft.com/office/officeart/2005/8/layout/chevron2"/>
    <dgm:cxn modelId="{B09F096B-565E-4494-B52D-DE5139B2864B}" type="presParOf" srcId="{0416BFBD-63E1-44A4-A5E7-B0D66ED505DF}" destId="{8F8E11AF-516A-43CE-9AB1-9FEE0E48A20F}" srcOrd="1" destOrd="0" presId="urn:microsoft.com/office/officeart/2005/8/layout/chevron2"/>
    <dgm:cxn modelId="{55D8A2CA-9F2E-4AAE-AF5F-D8FA2B146A16}" type="presParOf" srcId="{0416BFBD-63E1-44A4-A5E7-B0D66ED505DF}" destId="{BB126D32-8DFF-4A88-96B9-74B0CC3BDDEE}" srcOrd="2" destOrd="0" presId="urn:microsoft.com/office/officeart/2005/8/layout/chevron2"/>
    <dgm:cxn modelId="{12AD8758-F52F-442F-A732-DF101CEBF8DF}" type="presParOf" srcId="{BB126D32-8DFF-4A88-96B9-74B0CC3BDDEE}" destId="{B7AE72C6-75A3-4A5F-BF41-7BEA103148BA}" srcOrd="0" destOrd="0" presId="urn:microsoft.com/office/officeart/2005/8/layout/chevron2"/>
    <dgm:cxn modelId="{4C274475-954D-4484-A810-C7C8EC4953E7}" type="presParOf" srcId="{BB126D32-8DFF-4A88-96B9-74B0CC3BDDEE}" destId="{829C9A94-5694-4886-A8EA-16FD5844DD71}" srcOrd="1" destOrd="0" presId="urn:microsoft.com/office/officeart/2005/8/layout/chevron2"/>
    <dgm:cxn modelId="{154406B0-EC7D-488A-B892-C0A769DFB4CF}" type="presParOf" srcId="{0416BFBD-63E1-44A4-A5E7-B0D66ED505DF}" destId="{771BFE76-E175-4D6F-9CEF-A95014A321D3}" srcOrd="3" destOrd="0" presId="urn:microsoft.com/office/officeart/2005/8/layout/chevron2"/>
    <dgm:cxn modelId="{065F3AEC-15FB-4107-A488-9910C7D3AC2E}" type="presParOf" srcId="{0416BFBD-63E1-44A4-A5E7-B0D66ED505DF}" destId="{8E7BBA8D-D099-4283-A066-555BD87A051F}" srcOrd="4" destOrd="0" presId="urn:microsoft.com/office/officeart/2005/8/layout/chevron2"/>
    <dgm:cxn modelId="{55295B75-619A-4EF0-80AA-C15FB0714605}" type="presParOf" srcId="{8E7BBA8D-D099-4283-A066-555BD87A051F}" destId="{FD546037-640B-4AF9-8FB7-12D501CB02CF}" srcOrd="0" destOrd="0" presId="urn:microsoft.com/office/officeart/2005/8/layout/chevron2"/>
    <dgm:cxn modelId="{70757DC5-EDD3-4F75-938F-CB3F4E819B50}" type="presParOf" srcId="{8E7BBA8D-D099-4283-A066-555BD87A051F}" destId="{2A36BB22-1815-4A7B-B01A-44AD0B5CE62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C66DE9-0CD8-48B1-9C67-EB09FB697BAA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5EDF8F06-4E79-4352-B812-E7BC93311E50}">
      <dgm:prSet phldrT="[Testo]" phldr="0" custT="1"/>
      <dgm:spPr/>
      <dgm:t>
        <a:bodyPr/>
        <a:lstStyle/>
        <a:p>
          <a:r>
            <a:rPr lang="it-IT" sz="1800" dirty="0"/>
            <a:t>KM 5+000</a:t>
          </a:r>
        </a:p>
        <a:p>
          <a:r>
            <a:rPr lang="it-IT" sz="1800" dirty="0"/>
            <a:t>FRANA PRINCIPALE</a:t>
          </a:r>
        </a:p>
      </dgm:t>
    </dgm:pt>
    <dgm:pt modelId="{CDFEAD90-CBE3-4367-B1BC-7A39A5CD793C}" type="parTrans" cxnId="{3A1EA584-4199-41B6-84A6-555B208FEA30}">
      <dgm:prSet/>
      <dgm:spPr/>
      <dgm:t>
        <a:bodyPr/>
        <a:lstStyle/>
        <a:p>
          <a:endParaRPr lang="it-IT"/>
        </a:p>
      </dgm:t>
    </dgm:pt>
    <dgm:pt modelId="{3FF14348-65AA-49EF-ADCC-F9BCEA083A15}" type="sibTrans" cxnId="{3A1EA584-4199-41B6-84A6-555B208FEA30}">
      <dgm:prSet/>
      <dgm:spPr/>
      <dgm:t>
        <a:bodyPr/>
        <a:lstStyle/>
        <a:p>
          <a:endParaRPr lang="it-IT"/>
        </a:p>
      </dgm:t>
    </dgm:pt>
    <dgm:pt modelId="{43C91E68-71A0-43E0-9EC8-54D499E7C513}">
      <dgm:prSet phldrT="[Testo]" phldr="0" custT="1"/>
      <dgm:spPr/>
      <dgm:t>
        <a:bodyPr/>
        <a:lstStyle/>
        <a:p>
          <a:r>
            <a:rPr lang="it-IT" sz="1800" dirty="0"/>
            <a:t>KM 5+700</a:t>
          </a:r>
        </a:p>
        <a:p>
          <a:r>
            <a:rPr lang="it-IT" sz="1800" dirty="0"/>
            <a:t>FRANA ESINA VALLE</a:t>
          </a:r>
        </a:p>
      </dgm:t>
    </dgm:pt>
    <dgm:pt modelId="{F0949028-9B46-4843-B46C-5C725637A0B5}" type="parTrans" cxnId="{FE407D62-ECF9-48D3-AE0A-D1969D4E7EE5}">
      <dgm:prSet/>
      <dgm:spPr/>
      <dgm:t>
        <a:bodyPr/>
        <a:lstStyle/>
        <a:p>
          <a:endParaRPr lang="it-IT"/>
        </a:p>
      </dgm:t>
    </dgm:pt>
    <dgm:pt modelId="{CA8EF823-C2C8-48D1-AC84-3EC6967D5765}" type="sibTrans" cxnId="{FE407D62-ECF9-48D3-AE0A-D1969D4E7EE5}">
      <dgm:prSet/>
      <dgm:spPr/>
      <dgm:t>
        <a:bodyPr/>
        <a:lstStyle/>
        <a:p>
          <a:endParaRPr lang="it-IT"/>
        </a:p>
      </dgm:t>
    </dgm:pt>
    <dgm:pt modelId="{D633724E-CE40-45CD-B432-68B95F20372D}">
      <dgm:prSet phldrT="[Testo]" phldr="0" custT="1"/>
      <dgm:spPr/>
      <dgm:t>
        <a:bodyPr/>
        <a:lstStyle/>
        <a:p>
          <a:r>
            <a:rPr lang="it-IT" sz="1800" dirty="0"/>
            <a:t>KM 4+650</a:t>
          </a:r>
        </a:p>
        <a:p>
          <a:r>
            <a:rPr lang="it-IT" sz="1800" dirty="0"/>
            <a:t>CEDIMENTO POZZUOLO</a:t>
          </a:r>
        </a:p>
      </dgm:t>
    </dgm:pt>
    <dgm:pt modelId="{F3A1BE79-5EB8-4085-9683-99DA4FFF2C8B}" type="parTrans" cxnId="{09C69092-6ED5-4945-8163-969F27DBDC19}">
      <dgm:prSet/>
      <dgm:spPr/>
      <dgm:t>
        <a:bodyPr/>
        <a:lstStyle/>
        <a:p>
          <a:endParaRPr lang="it-IT"/>
        </a:p>
      </dgm:t>
    </dgm:pt>
    <dgm:pt modelId="{00089621-31AE-4516-B1AC-7183CC2FE237}" type="sibTrans" cxnId="{09C69092-6ED5-4945-8163-969F27DBDC19}">
      <dgm:prSet/>
      <dgm:spPr/>
      <dgm:t>
        <a:bodyPr/>
        <a:lstStyle/>
        <a:p>
          <a:endParaRPr lang="it-IT"/>
        </a:p>
      </dgm:t>
    </dgm:pt>
    <dgm:pt modelId="{D5E8A4F8-43C6-419E-814F-8061C71C4733}">
      <dgm:prSet phldrT="[Testo]" phldr="0" custT="1"/>
      <dgm:spPr/>
      <dgm:t>
        <a:bodyPr/>
        <a:lstStyle/>
        <a:p>
          <a:r>
            <a:rPr lang="it-IT" sz="1800" dirty="0"/>
            <a:t>KM 8+200</a:t>
          </a:r>
        </a:p>
        <a:p>
          <a:r>
            <a:rPr lang="it-IT" sz="1800" dirty="0"/>
            <a:t>FRANA SIMILINA</a:t>
          </a:r>
        </a:p>
      </dgm:t>
    </dgm:pt>
    <dgm:pt modelId="{6F7D4134-3531-43D0-AECC-53CB2B2BB4B4}" type="parTrans" cxnId="{E18C8233-D58A-4C21-8299-21513703D286}">
      <dgm:prSet/>
      <dgm:spPr/>
      <dgm:t>
        <a:bodyPr/>
        <a:lstStyle/>
        <a:p>
          <a:endParaRPr lang="it-IT"/>
        </a:p>
      </dgm:t>
    </dgm:pt>
    <dgm:pt modelId="{E0F97242-A0BB-4DE1-8583-6DFB7664A918}" type="sibTrans" cxnId="{E18C8233-D58A-4C21-8299-21513703D286}">
      <dgm:prSet/>
      <dgm:spPr/>
      <dgm:t>
        <a:bodyPr/>
        <a:lstStyle/>
        <a:p>
          <a:endParaRPr lang="it-IT"/>
        </a:p>
      </dgm:t>
    </dgm:pt>
    <dgm:pt modelId="{E4DF2617-77BB-476D-9915-B0C2B815B456}">
      <dgm:prSet phldrT="[Testo]" phldr="0"/>
      <dgm:spPr/>
      <dgm:t>
        <a:bodyPr/>
        <a:lstStyle/>
        <a:p>
          <a:r>
            <a:rPr lang="it-IT" dirty="0"/>
            <a:t>KM 5+700</a:t>
          </a:r>
        </a:p>
        <a:p>
          <a:r>
            <a:rPr lang="it-IT" dirty="0"/>
            <a:t>FRANA ESINA MONTE</a:t>
          </a:r>
        </a:p>
      </dgm:t>
    </dgm:pt>
    <dgm:pt modelId="{0B81A104-DC7C-48DC-81CD-F742F9E8E983}" type="parTrans" cxnId="{A5B205C0-72EB-43E4-AA01-BD0A546F7D94}">
      <dgm:prSet/>
      <dgm:spPr/>
      <dgm:t>
        <a:bodyPr/>
        <a:lstStyle/>
        <a:p>
          <a:endParaRPr lang="it-IT"/>
        </a:p>
      </dgm:t>
    </dgm:pt>
    <dgm:pt modelId="{CB63B45C-CAEE-4808-91EF-E30021DD2E61}" type="sibTrans" cxnId="{A5B205C0-72EB-43E4-AA01-BD0A546F7D94}">
      <dgm:prSet/>
      <dgm:spPr/>
      <dgm:t>
        <a:bodyPr/>
        <a:lstStyle/>
        <a:p>
          <a:endParaRPr lang="it-IT"/>
        </a:p>
      </dgm:t>
    </dgm:pt>
    <dgm:pt modelId="{1403028A-9847-457B-8730-EACDE3396A30}" type="pres">
      <dgm:prSet presAssocID="{DEC66DE9-0CD8-48B1-9C67-EB09FB697BAA}" presName="Name0" presStyleCnt="0">
        <dgm:presLayoutVars>
          <dgm:dir/>
          <dgm:resizeHandles val="exact"/>
        </dgm:presLayoutVars>
      </dgm:prSet>
      <dgm:spPr/>
    </dgm:pt>
    <dgm:pt modelId="{44DC95D3-08E9-41F5-8A72-15520929A175}" type="pres">
      <dgm:prSet presAssocID="{5EDF8F06-4E79-4352-B812-E7BC93311E50}" presName="compNode" presStyleCnt="0"/>
      <dgm:spPr/>
    </dgm:pt>
    <dgm:pt modelId="{3CFA6CE4-BE38-4551-8559-C741D985A07B}" type="pres">
      <dgm:prSet presAssocID="{5EDF8F06-4E79-4352-B812-E7BC93311E50}" presName="pictRect" presStyleLbl="node1" presStyleIdx="0" presStyleCnt="5"/>
      <dgm:spPr>
        <a:blipFill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</dgm:spPr>
    </dgm:pt>
    <dgm:pt modelId="{BC0D5C00-1DAD-459B-A596-B923A8E878F1}" type="pres">
      <dgm:prSet presAssocID="{5EDF8F06-4E79-4352-B812-E7BC93311E50}" presName="textRect" presStyleLbl="revTx" presStyleIdx="0" presStyleCnt="5">
        <dgm:presLayoutVars>
          <dgm:bulletEnabled val="1"/>
        </dgm:presLayoutVars>
      </dgm:prSet>
      <dgm:spPr/>
    </dgm:pt>
    <dgm:pt modelId="{37B9A34B-FF31-43F2-A991-C51D88891F43}" type="pres">
      <dgm:prSet presAssocID="{3FF14348-65AA-49EF-ADCC-F9BCEA083A15}" presName="sibTrans" presStyleLbl="sibTrans2D1" presStyleIdx="0" presStyleCnt="0"/>
      <dgm:spPr/>
    </dgm:pt>
    <dgm:pt modelId="{448EA407-1B23-4F62-B0D6-626D15011A18}" type="pres">
      <dgm:prSet presAssocID="{43C91E68-71A0-43E0-9EC8-54D499E7C513}" presName="compNode" presStyleCnt="0"/>
      <dgm:spPr/>
    </dgm:pt>
    <dgm:pt modelId="{2D2FD6BC-9245-4E2D-9719-D8880EDCC566}" type="pres">
      <dgm:prSet presAssocID="{43C91E68-71A0-43E0-9EC8-54D499E7C513}" presName="pictRect" presStyleLbl="node1" presStyleIdx="1" presStyleCnt="5"/>
      <dgm:spPr>
        <a:blipFill>
          <a:blip xmlns:r="http://schemas.openxmlformats.org/officeDocument/2006/relationships" r:embed="rId2"/>
          <a:srcRect/>
          <a:stretch>
            <a:fillRect l="-73000" r="-73000"/>
          </a:stretch>
        </a:blipFill>
      </dgm:spPr>
    </dgm:pt>
    <dgm:pt modelId="{6FB75959-94D5-4B10-A602-EA9C3A8AB92C}" type="pres">
      <dgm:prSet presAssocID="{43C91E68-71A0-43E0-9EC8-54D499E7C513}" presName="textRect" presStyleLbl="revTx" presStyleIdx="1" presStyleCnt="5">
        <dgm:presLayoutVars>
          <dgm:bulletEnabled val="1"/>
        </dgm:presLayoutVars>
      </dgm:prSet>
      <dgm:spPr/>
    </dgm:pt>
    <dgm:pt modelId="{50E9E7F0-4017-4184-9B30-EB99531CC0B6}" type="pres">
      <dgm:prSet presAssocID="{CA8EF823-C2C8-48D1-AC84-3EC6967D5765}" presName="sibTrans" presStyleLbl="sibTrans2D1" presStyleIdx="0" presStyleCnt="0"/>
      <dgm:spPr/>
    </dgm:pt>
    <dgm:pt modelId="{02854B15-C427-4237-8CAA-19B12F993D6A}" type="pres">
      <dgm:prSet presAssocID="{D633724E-CE40-45CD-B432-68B95F20372D}" presName="compNode" presStyleCnt="0"/>
      <dgm:spPr/>
    </dgm:pt>
    <dgm:pt modelId="{80F67561-542D-4075-8884-A78CA3F15977}" type="pres">
      <dgm:prSet presAssocID="{D633724E-CE40-45CD-B432-68B95F20372D}" presName="pictRect" presStyleLbl="node1" presStyleIdx="2" presStyleCnt="5"/>
      <dgm:spPr>
        <a:blipFill>
          <a:blip xmlns:r="http://schemas.openxmlformats.org/officeDocument/2006/relationships" r:embed="rId3"/>
          <a:srcRect/>
          <a:stretch>
            <a:fillRect l="-50000" r="-50000"/>
          </a:stretch>
        </a:blipFill>
      </dgm:spPr>
    </dgm:pt>
    <dgm:pt modelId="{5B5DB61C-6A99-42F1-91BC-F7C37DA7CE92}" type="pres">
      <dgm:prSet presAssocID="{D633724E-CE40-45CD-B432-68B95F20372D}" presName="textRect" presStyleLbl="revTx" presStyleIdx="2" presStyleCnt="5">
        <dgm:presLayoutVars>
          <dgm:bulletEnabled val="1"/>
        </dgm:presLayoutVars>
      </dgm:prSet>
      <dgm:spPr/>
    </dgm:pt>
    <dgm:pt modelId="{9A469CA0-0196-4277-BF2E-7AC442DD8614}" type="pres">
      <dgm:prSet presAssocID="{00089621-31AE-4516-B1AC-7183CC2FE237}" presName="sibTrans" presStyleLbl="sibTrans2D1" presStyleIdx="0" presStyleCnt="0"/>
      <dgm:spPr/>
    </dgm:pt>
    <dgm:pt modelId="{5ABC8B59-EEDC-45FD-9618-699E9D892AF6}" type="pres">
      <dgm:prSet presAssocID="{D5E8A4F8-43C6-419E-814F-8061C71C4733}" presName="compNode" presStyleCnt="0"/>
      <dgm:spPr/>
    </dgm:pt>
    <dgm:pt modelId="{F779C729-273A-4961-834C-194723FFC9D5}" type="pres">
      <dgm:prSet presAssocID="{D5E8A4F8-43C6-419E-814F-8061C71C4733}" presName="pictRect" presStyleLbl="node1" presStyleIdx="3" presStyleCnt="5"/>
      <dgm:spPr>
        <a:blipFill>
          <a:blip xmlns:r="http://schemas.openxmlformats.org/officeDocument/2006/relationships" r:embed="rId4"/>
          <a:srcRect/>
          <a:stretch>
            <a:fillRect l="-68000" r="-68000"/>
          </a:stretch>
        </a:blipFill>
      </dgm:spPr>
    </dgm:pt>
    <dgm:pt modelId="{142E02D6-D5DC-4EB3-9275-229E6B4B7182}" type="pres">
      <dgm:prSet presAssocID="{D5E8A4F8-43C6-419E-814F-8061C71C4733}" presName="textRect" presStyleLbl="revTx" presStyleIdx="3" presStyleCnt="5">
        <dgm:presLayoutVars>
          <dgm:bulletEnabled val="1"/>
        </dgm:presLayoutVars>
      </dgm:prSet>
      <dgm:spPr/>
    </dgm:pt>
    <dgm:pt modelId="{80314938-CAB3-4742-AE71-069E88E94FD5}" type="pres">
      <dgm:prSet presAssocID="{E0F97242-A0BB-4DE1-8583-6DFB7664A918}" presName="sibTrans" presStyleLbl="sibTrans2D1" presStyleIdx="0" presStyleCnt="0"/>
      <dgm:spPr/>
    </dgm:pt>
    <dgm:pt modelId="{B85ACACA-1DD6-44D0-B38C-2501058604DB}" type="pres">
      <dgm:prSet presAssocID="{E4DF2617-77BB-476D-9915-B0C2B815B456}" presName="compNode" presStyleCnt="0"/>
      <dgm:spPr/>
    </dgm:pt>
    <dgm:pt modelId="{66823348-A7BB-4793-83DC-161C7ECC2892}" type="pres">
      <dgm:prSet presAssocID="{E4DF2617-77BB-476D-9915-B0C2B815B456}" presName="pictRect" presStyleLbl="node1" presStyleIdx="4" presStyleCnt="5"/>
      <dgm:spPr>
        <a:blipFill>
          <a:blip xmlns:r="http://schemas.openxmlformats.org/officeDocument/2006/relationships" r:embed="rId5"/>
          <a:srcRect/>
          <a:stretch>
            <a:fillRect l="-12000" r="-12000"/>
          </a:stretch>
        </a:blipFill>
      </dgm:spPr>
    </dgm:pt>
    <dgm:pt modelId="{EDF782BE-54A2-4B28-BAA3-CB1278DAEB66}" type="pres">
      <dgm:prSet presAssocID="{E4DF2617-77BB-476D-9915-B0C2B815B456}" presName="textRect" presStyleLbl="revTx" presStyleIdx="4" presStyleCnt="5">
        <dgm:presLayoutVars>
          <dgm:bulletEnabled val="1"/>
        </dgm:presLayoutVars>
      </dgm:prSet>
      <dgm:spPr/>
    </dgm:pt>
  </dgm:ptLst>
  <dgm:cxnLst>
    <dgm:cxn modelId="{572A9602-16C0-4728-BF55-D512B38C9E6A}" type="presOf" srcId="{00089621-31AE-4516-B1AC-7183CC2FE237}" destId="{9A469CA0-0196-4277-BF2E-7AC442DD8614}" srcOrd="0" destOrd="0" presId="urn:microsoft.com/office/officeart/2005/8/layout/pList1"/>
    <dgm:cxn modelId="{9EE43A05-65C3-4B69-A282-D9B2E4CF8240}" type="presOf" srcId="{D5E8A4F8-43C6-419E-814F-8061C71C4733}" destId="{142E02D6-D5DC-4EB3-9275-229E6B4B7182}" srcOrd="0" destOrd="0" presId="urn:microsoft.com/office/officeart/2005/8/layout/pList1"/>
    <dgm:cxn modelId="{D35F311C-F0AE-44F8-B865-D7D49ECDAFFC}" type="presOf" srcId="{E4DF2617-77BB-476D-9915-B0C2B815B456}" destId="{EDF782BE-54A2-4B28-BAA3-CB1278DAEB66}" srcOrd="0" destOrd="0" presId="urn:microsoft.com/office/officeart/2005/8/layout/pList1"/>
    <dgm:cxn modelId="{E18C8233-D58A-4C21-8299-21513703D286}" srcId="{DEC66DE9-0CD8-48B1-9C67-EB09FB697BAA}" destId="{D5E8A4F8-43C6-419E-814F-8061C71C4733}" srcOrd="3" destOrd="0" parTransId="{6F7D4134-3531-43D0-AECC-53CB2B2BB4B4}" sibTransId="{E0F97242-A0BB-4DE1-8583-6DFB7664A918}"/>
    <dgm:cxn modelId="{D8857F5E-31CD-4A4A-BD4E-81E0CE6A042E}" type="presOf" srcId="{CA8EF823-C2C8-48D1-AC84-3EC6967D5765}" destId="{50E9E7F0-4017-4184-9B30-EB99531CC0B6}" srcOrd="0" destOrd="0" presId="urn:microsoft.com/office/officeart/2005/8/layout/pList1"/>
    <dgm:cxn modelId="{FE407D62-ECF9-48D3-AE0A-D1969D4E7EE5}" srcId="{DEC66DE9-0CD8-48B1-9C67-EB09FB697BAA}" destId="{43C91E68-71A0-43E0-9EC8-54D499E7C513}" srcOrd="1" destOrd="0" parTransId="{F0949028-9B46-4843-B46C-5C725637A0B5}" sibTransId="{CA8EF823-C2C8-48D1-AC84-3EC6967D5765}"/>
    <dgm:cxn modelId="{9705676F-0F2A-47ED-AB15-AD3EAF795071}" type="presOf" srcId="{D633724E-CE40-45CD-B432-68B95F20372D}" destId="{5B5DB61C-6A99-42F1-91BC-F7C37DA7CE92}" srcOrd="0" destOrd="0" presId="urn:microsoft.com/office/officeart/2005/8/layout/pList1"/>
    <dgm:cxn modelId="{D41B4083-7A8E-4AB7-91BB-D732BFD15594}" type="presOf" srcId="{3FF14348-65AA-49EF-ADCC-F9BCEA083A15}" destId="{37B9A34B-FF31-43F2-A991-C51D88891F43}" srcOrd="0" destOrd="0" presId="urn:microsoft.com/office/officeart/2005/8/layout/pList1"/>
    <dgm:cxn modelId="{3A1EA584-4199-41B6-84A6-555B208FEA30}" srcId="{DEC66DE9-0CD8-48B1-9C67-EB09FB697BAA}" destId="{5EDF8F06-4E79-4352-B812-E7BC93311E50}" srcOrd="0" destOrd="0" parTransId="{CDFEAD90-CBE3-4367-B1BC-7A39A5CD793C}" sibTransId="{3FF14348-65AA-49EF-ADCC-F9BCEA083A15}"/>
    <dgm:cxn modelId="{A339618F-3A4D-4C48-8A03-7AC900AD23F8}" type="presOf" srcId="{DEC66DE9-0CD8-48B1-9C67-EB09FB697BAA}" destId="{1403028A-9847-457B-8730-EACDE3396A30}" srcOrd="0" destOrd="0" presId="urn:microsoft.com/office/officeart/2005/8/layout/pList1"/>
    <dgm:cxn modelId="{09C69092-6ED5-4945-8163-969F27DBDC19}" srcId="{DEC66DE9-0CD8-48B1-9C67-EB09FB697BAA}" destId="{D633724E-CE40-45CD-B432-68B95F20372D}" srcOrd="2" destOrd="0" parTransId="{F3A1BE79-5EB8-4085-9683-99DA4FFF2C8B}" sibTransId="{00089621-31AE-4516-B1AC-7183CC2FE237}"/>
    <dgm:cxn modelId="{12C075B3-0EC3-489A-907C-EAF1C30C5D3C}" type="presOf" srcId="{5EDF8F06-4E79-4352-B812-E7BC93311E50}" destId="{BC0D5C00-1DAD-459B-A596-B923A8E878F1}" srcOrd="0" destOrd="0" presId="urn:microsoft.com/office/officeart/2005/8/layout/pList1"/>
    <dgm:cxn modelId="{A5B205C0-72EB-43E4-AA01-BD0A546F7D94}" srcId="{DEC66DE9-0CD8-48B1-9C67-EB09FB697BAA}" destId="{E4DF2617-77BB-476D-9915-B0C2B815B456}" srcOrd="4" destOrd="0" parTransId="{0B81A104-DC7C-48DC-81CD-F742F9E8E983}" sibTransId="{CB63B45C-CAEE-4808-91EF-E30021DD2E61}"/>
    <dgm:cxn modelId="{F9A93DC4-01BC-4811-A7DC-0A3D59733111}" type="presOf" srcId="{E0F97242-A0BB-4DE1-8583-6DFB7664A918}" destId="{80314938-CAB3-4742-AE71-069E88E94FD5}" srcOrd="0" destOrd="0" presId="urn:microsoft.com/office/officeart/2005/8/layout/pList1"/>
    <dgm:cxn modelId="{6980C8E4-0A41-448A-A6BC-2848CD340159}" type="presOf" srcId="{43C91E68-71A0-43E0-9EC8-54D499E7C513}" destId="{6FB75959-94D5-4B10-A602-EA9C3A8AB92C}" srcOrd="0" destOrd="0" presId="urn:microsoft.com/office/officeart/2005/8/layout/pList1"/>
    <dgm:cxn modelId="{1113250F-B7B2-4219-8AAD-473A3334C127}" type="presParOf" srcId="{1403028A-9847-457B-8730-EACDE3396A30}" destId="{44DC95D3-08E9-41F5-8A72-15520929A175}" srcOrd="0" destOrd="0" presId="urn:microsoft.com/office/officeart/2005/8/layout/pList1"/>
    <dgm:cxn modelId="{32913407-71E2-4742-906D-44C188291778}" type="presParOf" srcId="{44DC95D3-08E9-41F5-8A72-15520929A175}" destId="{3CFA6CE4-BE38-4551-8559-C741D985A07B}" srcOrd="0" destOrd="0" presId="urn:microsoft.com/office/officeart/2005/8/layout/pList1"/>
    <dgm:cxn modelId="{6129D3D7-ED73-45DA-9FF7-BD01EDF76DE2}" type="presParOf" srcId="{44DC95D3-08E9-41F5-8A72-15520929A175}" destId="{BC0D5C00-1DAD-459B-A596-B923A8E878F1}" srcOrd="1" destOrd="0" presId="urn:microsoft.com/office/officeart/2005/8/layout/pList1"/>
    <dgm:cxn modelId="{A1AE7392-4484-48EC-B7FC-EED36FE10841}" type="presParOf" srcId="{1403028A-9847-457B-8730-EACDE3396A30}" destId="{37B9A34B-FF31-43F2-A991-C51D88891F43}" srcOrd="1" destOrd="0" presId="urn:microsoft.com/office/officeart/2005/8/layout/pList1"/>
    <dgm:cxn modelId="{FCC2CFEA-533D-473A-8AC8-C19D3CB4FAD4}" type="presParOf" srcId="{1403028A-9847-457B-8730-EACDE3396A30}" destId="{448EA407-1B23-4F62-B0D6-626D15011A18}" srcOrd="2" destOrd="0" presId="urn:microsoft.com/office/officeart/2005/8/layout/pList1"/>
    <dgm:cxn modelId="{E9BC3488-C1A0-463B-A532-909CC3489872}" type="presParOf" srcId="{448EA407-1B23-4F62-B0D6-626D15011A18}" destId="{2D2FD6BC-9245-4E2D-9719-D8880EDCC566}" srcOrd="0" destOrd="0" presId="urn:microsoft.com/office/officeart/2005/8/layout/pList1"/>
    <dgm:cxn modelId="{CB6DABCD-114C-4A2B-A1C2-CD6B252D04A1}" type="presParOf" srcId="{448EA407-1B23-4F62-B0D6-626D15011A18}" destId="{6FB75959-94D5-4B10-A602-EA9C3A8AB92C}" srcOrd="1" destOrd="0" presId="urn:microsoft.com/office/officeart/2005/8/layout/pList1"/>
    <dgm:cxn modelId="{E3A874FE-4851-4CE7-BC98-A1113221377D}" type="presParOf" srcId="{1403028A-9847-457B-8730-EACDE3396A30}" destId="{50E9E7F0-4017-4184-9B30-EB99531CC0B6}" srcOrd="3" destOrd="0" presId="urn:microsoft.com/office/officeart/2005/8/layout/pList1"/>
    <dgm:cxn modelId="{1D19B5A3-372E-4FC9-9740-01858A312FC2}" type="presParOf" srcId="{1403028A-9847-457B-8730-EACDE3396A30}" destId="{02854B15-C427-4237-8CAA-19B12F993D6A}" srcOrd="4" destOrd="0" presId="urn:microsoft.com/office/officeart/2005/8/layout/pList1"/>
    <dgm:cxn modelId="{68F1DDE4-791D-4BFA-8B68-EC04968B1875}" type="presParOf" srcId="{02854B15-C427-4237-8CAA-19B12F993D6A}" destId="{80F67561-542D-4075-8884-A78CA3F15977}" srcOrd="0" destOrd="0" presId="urn:microsoft.com/office/officeart/2005/8/layout/pList1"/>
    <dgm:cxn modelId="{DE1F286C-2DFD-4E28-A236-D53CBC16898C}" type="presParOf" srcId="{02854B15-C427-4237-8CAA-19B12F993D6A}" destId="{5B5DB61C-6A99-42F1-91BC-F7C37DA7CE92}" srcOrd="1" destOrd="0" presId="urn:microsoft.com/office/officeart/2005/8/layout/pList1"/>
    <dgm:cxn modelId="{B611D4F4-2A28-4A60-BDAF-6A7D7DE8BABD}" type="presParOf" srcId="{1403028A-9847-457B-8730-EACDE3396A30}" destId="{9A469CA0-0196-4277-BF2E-7AC442DD8614}" srcOrd="5" destOrd="0" presId="urn:microsoft.com/office/officeart/2005/8/layout/pList1"/>
    <dgm:cxn modelId="{994892D8-07A8-4D08-A10D-C660007A1FB1}" type="presParOf" srcId="{1403028A-9847-457B-8730-EACDE3396A30}" destId="{5ABC8B59-EEDC-45FD-9618-699E9D892AF6}" srcOrd="6" destOrd="0" presId="urn:microsoft.com/office/officeart/2005/8/layout/pList1"/>
    <dgm:cxn modelId="{FC61F09F-BA01-441F-B49B-FD0D84E6652F}" type="presParOf" srcId="{5ABC8B59-EEDC-45FD-9618-699E9D892AF6}" destId="{F779C729-273A-4961-834C-194723FFC9D5}" srcOrd="0" destOrd="0" presId="urn:microsoft.com/office/officeart/2005/8/layout/pList1"/>
    <dgm:cxn modelId="{56863449-EB30-49C0-8584-8ED8B05103B0}" type="presParOf" srcId="{5ABC8B59-EEDC-45FD-9618-699E9D892AF6}" destId="{142E02D6-D5DC-4EB3-9275-229E6B4B7182}" srcOrd="1" destOrd="0" presId="urn:microsoft.com/office/officeart/2005/8/layout/pList1"/>
    <dgm:cxn modelId="{4FE78186-3B3E-4486-B66B-C9F9124C67EF}" type="presParOf" srcId="{1403028A-9847-457B-8730-EACDE3396A30}" destId="{80314938-CAB3-4742-AE71-069E88E94FD5}" srcOrd="7" destOrd="0" presId="urn:microsoft.com/office/officeart/2005/8/layout/pList1"/>
    <dgm:cxn modelId="{39FDB1E4-924D-40BA-9199-E6BE3EAFF4B7}" type="presParOf" srcId="{1403028A-9847-457B-8730-EACDE3396A30}" destId="{B85ACACA-1DD6-44D0-B38C-2501058604DB}" srcOrd="8" destOrd="0" presId="urn:microsoft.com/office/officeart/2005/8/layout/pList1"/>
    <dgm:cxn modelId="{2EFCBAA3-484E-40FB-8546-42F95BF6EF49}" type="presParOf" srcId="{B85ACACA-1DD6-44D0-B38C-2501058604DB}" destId="{66823348-A7BB-4793-83DC-161C7ECC2892}" srcOrd="0" destOrd="0" presId="urn:microsoft.com/office/officeart/2005/8/layout/pList1"/>
    <dgm:cxn modelId="{381858C8-135C-48A8-B8A2-3C30B47CB865}" type="presParOf" srcId="{B85ACACA-1DD6-44D0-B38C-2501058604DB}" destId="{EDF782BE-54A2-4B28-BAA3-CB1278DAEB66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F1988A-DF77-482E-96F9-802C0689086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F2388B15-D8C5-4F13-B495-0768D07FCB0D}">
      <dgm:prSet phldrT="[Testo]"/>
      <dgm:spPr/>
      <dgm:t>
        <a:bodyPr/>
        <a:lstStyle/>
        <a:p>
          <a:r>
            <a:rPr lang="it-IT" b="1" dirty="0"/>
            <a:t>SP6 (Cevo):</a:t>
          </a:r>
          <a:r>
            <a:rPr lang="it-IT" dirty="0"/>
            <a:t> l’acqua è spesso la causa “silenziosa”: drenaggi e stabilizzazione del corpo stradale sono determinanti.</a:t>
          </a:r>
        </a:p>
        <a:p>
          <a:endParaRPr lang="it-IT" dirty="0"/>
        </a:p>
      </dgm:t>
    </dgm:pt>
    <dgm:pt modelId="{F65635A2-067C-4391-B08F-79ED76BEB817}" type="parTrans" cxnId="{B201AFD1-7780-430C-AAAA-6FFEE9AD662F}">
      <dgm:prSet/>
      <dgm:spPr/>
      <dgm:t>
        <a:bodyPr/>
        <a:lstStyle/>
        <a:p>
          <a:endParaRPr lang="it-IT"/>
        </a:p>
      </dgm:t>
    </dgm:pt>
    <dgm:pt modelId="{B87226F6-B369-46BE-A369-BC1C11345761}" type="sibTrans" cxnId="{B201AFD1-7780-430C-AAAA-6FFEE9AD662F}">
      <dgm:prSet/>
      <dgm:spPr/>
      <dgm:t>
        <a:bodyPr/>
        <a:lstStyle/>
        <a:p>
          <a:endParaRPr lang="it-IT"/>
        </a:p>
      </dgm:t>
    </dgm:pt>
    <dgm:pt modelId="{ECC94F57-249B-4317-B001-F2D90FD25331}">
      <dgm:prSet phldrT="[Testo]" phldr="1"/>
      <dgm:spPr/>
      <dgm:t>
        <a:bodyPr/>
        <a:lstStyle/>
        <a:p>
          <a:endParaRPr lang="it-IT"/>
        </a:p>
      </dgm:t>
    </dgm:pt>
    <dgm:pt modelId="{EC0650E0-54DA-42CE-847B-B7B07ED5A6AF}" type="parTrans" cxnId="{84B6768F-43BB-4ACC-997D-24FAE5C4C639}">
      <dgm:prSet/>
      <dgm:spPr/>
      <dgm:t>
        <a:bodyPr/>
        <a:lstStyle/>
        <a:p>
          <a:endParaRPr lang="it-IT"/>
        </a:p>
      </dgm:t>
    </dgm:pt>
    <dgm:pt modelId="{76118532-DCC9-40A4-953E-4809B31A3E60}" type="sibTrans" cxnId="{84B6768F-43BB-4ACC-997D-24FAE5C4C639}">
      <dgm:prSet/>
      <dgm:spPr/>
      <dgm:t>
        <a:bodyPr/>
        <a:lstStyle/>
        <a:p>
          <a:endParaRPr lang="it-IT"/>
        </a:p>
      </dgm:t>
    </dgm:pt>
    <dgm:pt modelId="{FB81E5CD-BC43-494B-9DAE-B789F5DFCAC7}">
      <dgm:prSet phldrT="[Testo]"/>
      <dgm:spPr/>
      <dgm:t>
        <a:bodyPr/>
        <a:lstStyle/>
        <a:p>
          <a:r>
            <a:rPr lang="it-IT" b="1" dirty="0"/>
            <a:t>SP10 (Gussago–Brione):</a:t>
          </a:r>
          <a:r>
            <a:rPr lang="it-IT" dirty="0"/>
            <a:t> consolidamento della sede stradale attraverso l’uso di pali di fondazione e del versante con reti in aderenza.</a:t>
          </a:r>
        </a:p>
      </dgm:t>
    </dgm:pt>
    <dgm:pt modelId="{B7CDF364-7E20-48D9-B566-E82C015FC6FE}" type="parTrans" cxnId="{9EC245D6-5307-47E8-93A9-C724551A843E}">
      <dgm:prSet/>
      <dgm:spPr/>
      <dgm:t>
        <a:bodyPr/>
        <a:lstStyle/>
        <a:p>
          <a:endParaRPr lang="it-IT"/>
        </a:p>
      </dgm:t>
    </dgm:pt>
    <dgm:pt modelId="{FDF8C747-A96C-4D1C-AE85-E4CD5F502620}" type="sibTrans" cxnId="{9EC245D6-5307-47E8-93A9-C724551A843E}">
      <dgm:prSet/>
      <dgm:spPr/>
      <dgm:t>
        <a:bodyPr/>
        <a:lstStyle/>
        <a:p>
          <a:endParaRPr lang="it-IT"/>
        </a:p>
      </dgm:t>
    </dgm:pt>
    <dgm:pt modelId="{9158DBE4-05BA-470D-B46D-AB40BC519EBA}">
      <dgm:prSet phldrT="[Testo]" phldr="1"/>
      <dgm:spPr/>
      <dgm:t>
        <a:bodyPr/>
        <a:lstStyle/>
        <a:p>
          <a:endParaRPr lang="it-IT"/>
        </a:p>
      </dgm:t>
    </dgm:pt>
    <dgm:pt modelId="{A46D0EAA-86A6-475B-B1D9-348F292B1BA7}" type="parTrans" cxnId="{79D0E4FC-7FE0-4735-9AD8-C32010B48A05}">
      <dgm:prSet/>
      <dgm:spPr/>
      <dgm:t>
        <a:bodyPr/>
        <a:lstStyle/>
        <a:p>
          <a:endParaRPr lang="it-IT"/>
        </a:p>
      </dgm:t>
    </dgm:pt>
    <dgm:pt modelId="{2A2410C7-89D1-408D-A3CB-753F47978204}" type="sibTrans" cxnId="{79D0E4FC-7FE0-4735-9AD8-C32010B48A05}">
      <dgm:prSet/>
      <dgm:spPr/>
      <dgm:t>
        <a:bodyPr/>
        <a:lstStyle/>
        <a:p>
          <a:endParaRPr lang="it-IT"/>
        </a:p>
      </dgm:t>
    </dgm:pt>
    <dgm:pt modelId="{233E1613-68EF-4323-AD54-EEBF8E3641E9}">
      <dgm:prSet/>
      <dgm:spPr/>
      <dgm:t>
        <a:bodyPr/>
        <a:lstStyle/>
        <a:p>
          <a:r>
            <a:rPr lang="it-IT" b="1"/>
            <a:t>SP9 (Gargnano–Valvestino–Magasa):</a:t>
          </a:r>
          <a:r>
            <a:rPr lang="it-IT"/>
            <a:t> ricostruzione dei versanti e gestione del rischio residuo con la posa di reti paramassi in aderenza.</a:t>
          </a:r>
          <a:endParaRPr lang="it-IT" dirty="0"/>
        </a:p>
      </dgm:t>
    </dgm:pt>
    <dgm:pt modelId="{2D6D8949-F230-469A-8CBB-61CF2F793973}" type="parTrans" cxnId="{064C5EC1-8C00-4C06-B7D4-EA69E7700EA5}">
      <dgm:prSet/>
      <dgm:spPr/>
      <dgm:t>
        <a:bodyPr/>
        <a:lstStyle/>
        <a:p>
          <a:endParaRPr lang="it-IT"/>
        </a:p>
      </dgm:t>
    </dgm:pt>
    <dgm:pt modelId="{7A857EB7-A9D4-44FF-8195-D5405D5F5A96}" type="sibTrans" cxnId="{064C5EC1-8C00-4C06-B7D4-EA69E7700EA5}">
      <dgm:prSet/>
      <dgm:spPr/>
      <dgm:t>
        <a:bodyPr/>
        <a:lstStyle/>
        <a:p>
          <a:endParaRPr lang="it-IT"/>
        </a:p>
      </dgm:t>
    </dgm:pt>
    <dgm:pt modelId="{29EC8AEB-E72D-4C9F-BB57-8DBC55D9D30F}" type="pres">
      <dgm:prSet presAssocID="{EEF1988A-DF77-482E-96F9-802C06890866}" presName="linear" presStyleCnt="0">
        <dgm:presLayoutVars>
          <dgm:animLvl val="lvl"/>
          <dgm:resizeHandles val="exact"/>
        </dgm:presLayoutVars>
      </dgm:prSet>
      <dgm:spPr/>
    </dgm:pt>
    <dgm:pt modelId="{9B4713A8-6F15-4A01-9E56-3DA681B59B5C}" type="pres">
      <dgm:prSet presAssocID="{F2388B15-D8C5-4F13-B495-0768D07FCB0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2E6BAC6-6D1A-47B4-A2B6-16916E23E8FB}" type="pres">
      <dgm:prSet presAssocID="{F2388B15-D8C5-4F13-B495-0768D07FCB0D}" presName="childText" presStyleLbl="revTx" presStyleIdx="0" presStyleCnt="2">
        <dgm:presLayoutVars>
          <dgm:bulletEnabled val="1"/>
        </dgm:presLayoutVars>
      </dgm:prSet>
      <dgm:spPr/>
    </dgm:pt>
    <dgm:pt modelId="{846AA3C3-B177-458C-9604-07FCC00EFA3B}" type="pres">
      <dgm:prSet presAssocID="{FB81E5CD-BC43-494B-9DAE-B789F5DFCAC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E79BA07-B006-4FA9-ABDD-24699B16F022}" type="pres">
      <dgm:prSet presAssocID="{FB81E5CD-BC43-494B-9DAE-B789F5DFCAC7}" presName="childText" presStyleLbl="revTx" presStyleIdx="1" presStyleCnt="2">
        <dgm:presLayoutVars>
          <dgm:bulletEnabled val="1"/>
        </dgm:presLayoutVars>
      </dgm:prSet>
      <dgm:spPr/>
    </dgm:pt>
    <dgm:pt modelId="{B73BEF00-BEB4-4705-A827-520EA4E7D0C2}" type="pres">
      <dgm:prSet presAssocID="{233E1613-68EF-4323-AD54-EEBF8E3641E9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D25714C-63D4-4CA9-B3D2-17655010ED13}" type="presOf" srcId="{FB81E5CD-BC43-494B-9DAE-B789F5DFCAC7}" destId="{846AA3C3-B177-458C-9604-07FCC00EFA3B}" srcOrd="0" destOrd="0" presId="urn:microsoft.com/office/officeart/2005/8/layout/vList2"/>
    <dgm:cxn modelId="{AC33928B-87F0-4F38-BC7E-B6C873645D47}" type="presOf" srcId="{F2388B15-D8C5-4F13-B495-0768D07FCB0D}" destId="{9B4713A8-6F15-4A01-9E56-3DA681B59B5C}" srcOrd="0" destOrd="0" presId="urn:microsoft.com/office/officeart/2005/8/layout/vList2"/>
    <dgm:cxn modelId="{84B6768F-43BB-4ACC-997D-24FAE5C4C639}" srcId="{F2388B15-D8C5-4F13-B495-0768D07FCB0D}" destId="{ECC94F57-249B-4317-B001-F2D90FD25331}" srcOrd="0" destOrd="0" parTransId="{EC0650E0-54DA-42CE-847B-B7B07ED5A6AF}" sibTransId="{76118532-DCC9-40A4-953E-4809B31A3E60}"/>
    <dgm:cxn modelId="{6F390ABA-6AB7-40B4-9FD4-ACD522D48CAB}" type="presOf" srcId="{9158DBE4-05BA-470D-B46D-AB40BC519EBA}" destId="{CE79BA07-B006-4FA9-ABDD-24699B16F022}" srcOrd="0" destOrd="0" presId="urn:microsoft.com/office/officeart/2005/8/layout/vList2"/>
    <dgm:cxn modelId="{CC36EDC0-F11E-4961-A4C0-F22AC7BF03C3}" type="presOf" srcId="{ECC94F57-249B-4317-B001-F2D90FD25331}" destId="{42E6BAC6-6D1A-47B4-A2B6-16916E23E8FB}" srcOrd="0" destOrd="0" presId="urn:microsoft.com/office/officeart/2005/8/layout/vList2"/>
    <dgm:cxn modelId="{064C5EC1-8C00-4C06-B7D4-EA69E7700EA5}" srcId="{EEF1988A-DF77-482E-96F9-802C06890866}" destId="{233E1613-68EF-4323-AD54-EEBF8E3641E9}" srcOrd="2" destOrd="0" parTransId="{2D6D8949-F230-469A-8CBB-61CF2F793973}" sibTransId="{7A857EB7-A9D4-44FF-8195-D5405D5F5A96}"/>
    <dgm:cxn modelId="{B201AFD1-7780-430C-AAAA-6FFEE9AD662F}" srcId="{EEF1988A-DF77-482E-96F9-802C06890866}" destId="{F2388B15-D8C5-4F13-B495-0768D07FCB0D}" srcOrd="0" destOrd="0" parTransId="{F65635A2-067C-4391-B08F-79ED76BEB817}" sibTransId="{B87226F6-B369-46BE-A369-BC1C11345761}"/>
    <dgm:cxn modelId="{9EC245D6-5307-47E8-93A9-C724551A843E}" srcId="{EEF1988A-DF77-482E-96F9-802C06890866}" destId="{FB81E5CD-BC43-494B-9DAE-B789F5DFCAC7}" srcOrd="1" destOrd="0" parTransId="{B7CDF364-7E20-48D9-B566-E82C015FC6FE}" sibTransId="{FDF8C747-A96C-4D1C-AE85-E4CD5F502620}"/>
    <dgm:cxn modelId="{F9EE83F2-B6A5-4FE2-A228-04D04F5D5A63}" type="presOf" srcId="{EEF1988A-DF77-482E-96F9-802C06890866}" destId="{29EC8AEB-E72D-4C9F-BB57-8DBC55D9D30F}" srcOrd="0" destOrd="0" presId="urn:microsoft.com/office/officeart/2005/8/layout/vList2"/>
    <dgm:cxn modelId="{F4964AF3-3583-43D0-B864-E98B08BB3FDD}" type="presOf" srcId="{233E1613-68EF-4323-AD54-EEBF8E3641E9}" destId="{B73BEF00-BEB4-4705-A827-520EA4E7D0C2}" srcOrd="0" destOrd="0" presId="urn:microsoft.com/office/officeart/2005/8/layout/vList2"/>
    <dgm:cxn modelId="{79D0E4FC-7FE0-4735-9AD8-C32010B48A05}" srcId="{FB81E5CD-BC43-494B-9DAE-B789F5DFCAC7}" destId="{9158DBE4-05BA-470D-B46D-AB40BC519EBA}" srcOrd="0" destOrd="0" parTransId="{A46D0EAA-86A6-475B-B1D9-348F292B1BA7}" sibTransId="{2A2410C7-89D1-408D-A3CB-753F47978204}"/>
    <dgm:cxn modelId="{8BABCDBE-E72C-4D52-847D-42C4E2013B1A}" type="presParOf" srcId="{29EC8AEB-E72D-4C9F-BB57-8DBC55D9D30F}" destId="{9B4713A8-6F15-4A01-9E56-3DA681B59B5C}" srcOrd="0" destOrd="0" presId="urn:microsoft.com/office/officeart/2005/8/layout/vList2"/>
    <dgm:cxn modelId="{B45821C0-3093-4594-8FD1-61792AC45F57}" type="presParOf" srcId="{29EC8AEB-E72D-4C9F-BB57-8DBC55D9D30F}" destId="{42E6BAC6-6D1A-47B4-A2B6-16916E23E8FB}" srcOrd="1" destOrd="0" presId="urn:microsoft.com/office/officeart/2005/8/layout/vList2"/>
    <dgm:cxn modelId="{C5D74C2C-5F93-4A7D-82C7-17A2764C7FE7}" type="presParOf" srcId="{29EC8AEB-E72D-4C9F-BB57-8DBC55D9D30F}" destId="{846AA3C3-B177-458C-9604-07FCC00EFA3B}" srcOrd="2" destOrd="0" presId="urn:microsoft.com/office/officeart/2005/8/layout/vList2"/>
    <dgm:cxn modelId="{0904FBB0-1C94-4123-AE24-2116A9D6990A}" type="presParOf" srcId="{29EC8AEB-E72D-4C9F-BB57-8DBC55D9D30F}" destId="{CE79BA07-B006-4FA9-ABDD-24699B16F022}" srcOrd="3" destOrd="0" presId="urn:microsoft.com/office/officeart/2005/8/layout/vList2"/>
    <dgm:cxn modelId="{326F0867-6850-48F9-ABA6-C7C91F5B9F4F}" type="presParOf" srcId="{29EC8AEB-E72D-4C9F-BB57-8DBC55D9D30F}" destId="{B73BEF00-BEB4-4705-A827-520EA4E7D0C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141F82-7902-4C04-96BA-180A5896DE81}">
      <dsp:nvSpPr>
        <dsp:cNvPr id="0" name=""/>
        <dsp:cNvSpPr/>
      </dsp:nvSpPr>
      <dsp:spPr>
        <a:xfrm rot="5400000">
          <a:off x="-246152" y="246192"/>
          <a:ext cx="1641013" cy="114870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/>
            <a:t>FASE 1 </a:t>
          </a:r>
        </a:p>
      </dsp:txBody>
      <dsp:txXfrm rot="-5400000">
        <a:off x="1" y="574395"/>
        <a:ext cx="1148709" cy="492304"/>
      </dsp:txXfrm>
    </dsp:sp>
    <dsp:sp modelId="{9DCFFEE8-4C93-4312-8A81-BFE66EA7E5E3}">
      <dsp:nvSpPr>
        <dsp:cNvPr id="0" name=""/>
        <dsp:cNvSpPr/>
      </dsp:nvSpPr>
      <dsp:spPr>
        <a:xfrm rot="5400000">
          <a:off x="3470025" y="-2321274"/>
          <a:ext cx="1066658" cy="570929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rgbClr val="000000"/>
              </a:solidFill>
              <a:latin typeface="Calibri"/>
              <a:cs typeface="Calibri"/>
            </a:rPr>
            <a:t>RICOGNIZIONE E STIMA DEI DANNI</a:t>
          </a:r>
          <a:endParaRPr lang="it-IT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500" kern="1200" dirty="0">
              <a:solidFill>
                <a:srgbClr val="000000"/>
              </a:solidFill>
              <a:latin typeface="Calibri"/>
              <a:ea typeface="+mn-ea"/>
              <a:cs typeface="Calibri"/>
            </a:rPr>
            <a:t>PRIMI INTERVENTI DI SGOMBERO MATERIALE E PULIZIA 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>
              <a:solidFill>
                <a:srgbClr val="000000"/>
              </a:solidFill>
              <a:latin typeface="Calibri"/>
              <a:cs typeface="Calibri"/>
            </a:rPr>
            <a:t>DICHIARAZIONE DELLO STATO DI EMERGENZA CON DELIBERA DEL CONSIGLIO DEI MINISTRI</a:t>
          </a:r>
          <a:endParaRPr lang="it-IT" sz="1500" kern="1200" dirty="0"/>
        </a:p>
      </dsp:txBody>
      <dsp:txXfrm rot="-5400000">
        <a:off x="1148709" y="52112"/>
        <a:ext cx="5657220" cy="962518"/>
      </dsp:txXfrm>
    </dsp:sp>
    <dsp:sp modelId="{B7AE72C6-75A3-4A5F-BF41-7BEA103148BA}">
      <dsp:nvSpPr>
        <dsp:cNvPr id="0" name=""/>
        <dsp:cNvSpPr/>
      </dsp:nvSpPr>
      <dsp:spPr>
        <a:xfrm rot="5400000">
          <a:off x="-246152" y="1693388"/>
          <a:ext cx="1641013" cy="114870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/>
            <a:t>FASE 2</a:t>
          </a:r>
        </a:p>
      </dsp:txBody>
      <dsp:txXfrm rot="-5400000">
        <a:off x="1" y="2021591"/>
        <a:ext cx="1148709" cy="492304"/>
      </dsp:txXfrm>
    </dsp:sp>
    <dsp:sp modelId="{829C9A94-5694-4886-A8EA-16FD5844DD71}">
      <dsp:nvSpPr>
        <dsp:cNvPr id="0" name=""/>
        <dsp:cNvSpPr/>
      </dsp:nvSpPr>
      <dsp:spPr>
        <a:xfrm rot="5400000">
          <a:off x="3470025" y="-874079"/>
          <a:ext cx="1066658" cy="570929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solidFill>
                <a:srgbClr val="000000"/>
              </a:solidFill>
              <a:latin typeface="Calibri"/>
              <a:cs typeface="Calibri"/>
            </a:rPr>
            <a:t>ORDINANZA DEL CAPO DIPARTIMENTO DELLA PROTEZIONE CIVILE</a:t>
          </a:r>
          <a:endParaRPr lang="it-IT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solidFill>
                <a:srgbClr val="000000"/>
              </a:solidFill>
              <a:latin typeface="Calibri"/>
              <a:cs typeface="Calibri"/>
            </a:rPr>
            <a:t>APPROVAZIONE FINANZIAMENTO DEL PIANO DI INTERVENTI</a:t>
          </a:r>
          <a:endParaRPr lang="it-IT" sz="1700" kern="1200" dirty="0"/>
        </a:p>
      </dsp:txBody>
      <dsp:txXfrm rot="-5400000">
        <a:off x="1148709" y="1499307"/>
        <a:ext cx="5657220" cy="962518"/>
      </dsp:txXfrm>
    </dsp:sp>
    <dsp:sp modelId="{FD546037-640B-4AF9-8FB7-12D501CB02CF}">
      <dsp:nvSpPr>
        <dsp:cNvPr id="0" name=""/>
        <dsp:cNvSpPr/>
      </dsp:nvSpPr>
      <dsp:spPr>
        <a:xfrm rot="5400000">
          <a:off x="-246152" y="3140584"/>
          <a:ext cx="1641013" cy="114870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400" kern="1200" dirty="0"/>
            <a:t>FASE 3</a:t>
          </a:r>
        </a:p>
      </dsp:txBody>
      <dsp:txXfrm rot="-5400000">
        <a:off x="1" y="3468787"/>
        <a:ext cx="1148709" cy="492304"/>
      </dsp:txXfrm>
    </dsp:sp>
    <dsp:sp modelId="{2A36BB22-1815-4A7B-B01A-44AD0B5CE626}">
      <dsp:nvSpPr>
        <dsp:cNvPr id="0" name=""/>
        <dsp:cNvSpPr/>
      </dsp:nvSpPr>
      <dsp:spPr>
        <a:xfrm rot="5400000">
          <a:off x="3470025" y="573116"/>
          <a:ext cx="1066658" cy="570929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solidFill>
                <a:srgbClr val="000000"/>
              </a:solidFill>
              <a:latin typeface="Calibri"/>
              <a:cs typeface="Calibri"/>
            </a:rPr>
            <a:t>REALIZZAZIONE DEGLI INTERVENTI</a:t>
          </a:r>
          <a:endParaRPr lang="it-IT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solidFill>
                <a:srgbClr val="000000"/>
              </a:solidFill>
              <a:latin typeface="Calibri"/>
              <a:cs typeface="Calibri"/>
            </a:rPr>
            <a:t>RENDICONTAZIONE</a:t>
          </a:r>
          <a:endParaRPr lang="it-IT" sz="1700" kern="1200" dirty="0"/>
        </a:p>
      </dsp:txBody>
      <dsp:txXfrm rot="-5400000">
        <a:off x="1148709" y="2946502"/>
        <a:ext cx="5657220" cy="9625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FA6CE4-BE38-4551-8559-C741D985A07B}">
      <dsp:nvSpPr>
        <dsp:cNvPr id="0" name=""/>
        <dsp:cNvSpPr/>
      </dsp:nvSpPr>
      <dsp:spPr>
        <a:xfrm>
          <a:off x="61826" y="2721"/>
          <a:ext cx="2374507" cy="1636035"/>
        </a:xfrm>
        <a:prstGeom prst="roundRect">
          <a:avLst/>
        </a:prstGeom>
        <a:blipFill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0D5C00-1DAD-459B-A596-B923A8E878F1}">
      <dsp:nvSpPr>
        <dsp:cNvPr id="0" name=""/>
        <dsp:cNvSpPr/>
      </dsp:nvSpPr>
      <dsp:spPr>
        <a:xfrm>
          <a:off x="61826" y="1638757"/>
          <a:ext cx="2374507" cy="880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/>
            <a:t>KM 5+000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/>
            <a:t>FRANA PRINCIPALE</a:t>
          </a:r>
        </a:p>
      </dsp:txBody>
      <dsp:txXfrm>
        <a:off x="61826" y="1638757"/>
        <a:ext cx="2374507" cy="880942"/>
      </dsp:txXfrm>
    </dsp:sp>
    <dsp:sp modelId="{2D2FD6BC-9245-4E2D-9719-D8880EDCC566}">
      <dsp:nvSpPr>
        <dsp:cNvPr id="0" name=""/>
        <dsp:cNvSpPr/>
      </dsp:nvSpPr>
      <dsp:spPr>
        <a:xfrm>
          <a:off x="2673884" y="2721"/>
          <a:ext cx="2374507" cy="1636035"/>
        </a:xfrm>
        <a:prstGeom prst="roundRect">
          <a:avLst/>
        </a:prstGeom>
        <a:blipFill>
          <a:blip xmlns:r="http://schemas.openxmlformats.org/officeDocument/2006/relationships" r:embed="rId2"/>
          <a:srcRect/>
          <a:stretch>
            <a:fillRect l="-73000" r="-7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B75959-94D5-4B10-A602-EA9C3A8AB92C}">
      <dsp:nvSpPr>
        <dsp:cNvPr id="0" name=""/>
        <dsp:cNvSpPr/>
      </dsp:nvSpPr>
      <dsp:spPr>
        <a:xfrm>
          <a:off x="2673884" y="1638757"/>
          <a:ext cx="2374507" cy="880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/>
            <a:t>KM 5+700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/>
            <a:t>FRANA ESINA VALLE</a:t>
          </a:r>
        </a:p>
      </dsp:txBody>
      <dsp:txXfrm>
        <a:off x="2673884" y="1638757"/>
        <a:ext cx="2374507" cy="880942"/>
      </dsp:txXfrm>
    </dsp:sp>
    <dsp:sp modelId="{80F67561-542D-4075-8884-A78CA3F15977}">
      <dsp:nvSpPr>
        <dsp:cNvPr id="0" name=""/>
        <dsp:cNvSpPr/>
      </dsp:nvSpPr>
      <dsp:spPr>
        <a:xfrm>
          <a:off x="5285942" y="2721"/>
          <a:ext cx="2374507" cy="1636035"/>
        </a:xfrm>
        <a:prstGeom prst="roundRect">
          <a:avLst/>
        </a:prstGeom>
        <a:blipFill>
          <a:blip xmlns:r="http://schemas.openxmlformats.org/officeDocument/2006/relationships" r:embed="rId3"/>
          <a:srcRect/>
          <a:stretch>
            <a:fillRect l="-50000" r="-5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5DB61C-6A99-42F1-91BC-F7C37DA7CE92}">
      <dsp:nvSpPr>
        <dsp:cNvPr id="0" name=""/>
        <dsp:cNvSpPr/>
      </dsp:nvSpPr>
      <dsp:spPr>
        <a:xfrm>
          <a:off x="5285942" y="1638757"/>
          <a:ext cx="2374507" cy="880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/>
            <a:t>KM 4+650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/>
            <a:t>CEDIMENTO POZZUOLO</a:t>
          </a:r>
        </a:p>
      </dsp:txBody>
      <dsp:txXfrm>
        <a:off x="5285942" y="1638757"/>
        <a:ext cx="2374507" cy="880942"/>
      </dsp:txXfrm>
    </dsp:sp>
    <dsp:sp modelId="{F779C729-273A-4961-834C-194723FFC9D5}">
      <dsp:nvSpPr>
        <dsp:cNvPr id="0" name=""/>
        <dsp:cNvSpPr/>
      </dsp:nvSpPr>
      <dsp:spPr>
        <a:xfrm>
          <a:off x="1367855" y="2757150"/>
          <a:ext cx="2374507" cy="1636035"/>
        </a:xfrm>
        <a:prstGeom prst="roundRect">
          <a:avLst/>
        </a:prstGeom>
        <a:blipFill>
          <a:blip xmlns:r="http://schemas.openxmlformats.org/officeDocument/2006/relationships" r:embed="rId4"/>
          <a:srcRect/>
          <a:stretch>
            <a:fillRect l="-68000" r="-6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2E02D6-D5DC-4EB3-9275-229E6B4B7182}">
      <dsp:nvSpPr>
        <dsp:cNvPr id="0" name=""/>
        <dsp:cNvSpPr/>
      </dsp:nvSpPr>
      <dsp:spPr>
        <a:xfrm>
          <a:off x="1367855" y="4393185"/>
          <a:ext cx="2374507" cy="880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/>
            <a:t>KM 8+200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kern="1200" dirty="0"/>
            <a:t>FRANA SIMILINA</a:t>
          </a:r>
        </a:p>
      </dsp:txBody>
      <dsp:txXfrm>
        <a:off x="1367855" y="4393185"/>
        <a:ext cx="2374507" cy="880942"/>
      </dsp:txXfrm>
    </dsp:sp>
    <dsp:sp modelId="{66823348-A7BB-4793-83DC-161C7ECC2892}">
      <dsp:nvSpPr>
        <dsp:cNvPr id="0" name=""/>
        <dsp:cNvSpPr/>
      </dsp:nvSpPr>
      <dsp:spPr>
        <a:xfrm>
          <a:off x="3979913" y="2757150"/>
          <a:ext cx="2374507" cy="1636035"/>
        </a:xfrm>
        <a:prstGeom prst="roundRect">
          <a:avLst/>
        </a:prstGeom>
        <a:blipFill>
          <a:blip xmlns:r="http://schemas.openxmlformats.org/officeDocument/2006/relationships" r:embed="rId5"/>
          <a:srcRect/>
          <a:stretch>
            <a:fillRect l="-12000" r="-1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F782BE-54A2-4B28-BAA3-CB1278DAEB66}">
      <dsp:nvSpPr>
        <dsp:cNvPr id="0" name=""/>
        <dsp:cNvSpPr/>
      </dsp:nvSpPr>
      <dsp:spPr>
        <a:xfrm>
          <a:off x="3979913" y="4393185"/>
          <a:ext cx="2374507" cy="880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KM 5+700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 dirty="0"/>
            <a:t>FRANA ESINA MONTE</a:t>
          </a:r>
        </a:p>
      </dsp:txBody>
      <dsp:txXfrm>
        <a:off x="3979913" y="4393185"/>
        <a:ext cx="2374507" cy="8809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4713A8-6F15-4A01-9E56-3DA681B59B5C}">
      <dsp:nvSpPr>
        <dsp:cNvPr id="0" name=""/>
        <dsp:cNvSpPr/>
      </dsp:nvSpPr>
      <dsp:spPr>
        <a:xfrm>
          <a:off x="0" y="295393"/>
          <a:ext cx="6858000" cy="1116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 dirty="0"/>
            <a:t>SP6 (Cevo):</a:t>
          </a:r>
          <a:r>
            <a:rPr lang="it-IT" sz="1800" kern="1200" dirty="0"/>
            <a:t> l’acqua è spesso la causa “silenziosa”: drenaggi e stabilizzazione del corpo stradale sono determinanti.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1800" kern="1200" dirty="0"/>
        </a:p>
      </dsp:txBody>
      <dsp:txXfrm>
        <a:off x="54487" y="349880"/>
        <a:ext cx="6749026" cy="1007205"/>
      </dsp:txXfrm>
    </dsp:sp>
    <dsp:sp modelId="{42E6BAC6-6D1A-47B4-A2B6-16916E23E8FB}">
      <dsp:nvSpPr>
        <dsp:cNvPr id="0" name=""/>
        <dsp:cNvSpPr/>
      </dsp:nvSpPr>
      <dsp:spPr>
        <a:xfrm>
          <a:off x="0" y="1411573"/>
          <a:ext cx="6858000" cy="298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7742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it-IT" sz="1400" kern="1200"/>
        </a:p>
      </dsp:txBody>
      <dsp:txXfrm>
        <a:off x="0" y="1411573"/>
        <a:ext cx="6858000" cy="298080"/>
      </dsp:txXfrm>
    </dsp:sp>
    <dsp:sp modelId="{846AA3C3-B177-458C-9604-07FCC00EFA3B}">
      <dsp:nvSpPr>
        <dsp:cNvPr id="0" name=""/>
        <dsp:cNvSpPr/>
      </dsp:nvSpPr>
      <dsp:spPr>
        <a:xfrm>
          <a:off x="0" y="1709653"/>
          <a:ext cx="6858000" cy="1116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 dirty="0"/>
            <a:t>SP10 (Gussago–Brione):</a:t>
          </a:r>
          <a:r>
            <a:rPr lang="it-IT" sz="1800" kern="1200" dirty="0"/>
            <a:t> consolidamento della sede stradale attraverso l’uso di pali di fondazione e del versante con reti in aderenza.</a:t>
          </a:r>
        </a:p>
      </dsp:txBody>
      <dsp:txXfrm>
        <a:off x="54487" y="1764140"/>
        <a:ext cx="6749026" cy="1007205"/>
      </dsp:txXfrm>
    </dsp:sp>
    <dsp:sp modelId="{CE79BA07-B006-4FA9-ABDD-24699B16F022}">
      <dsp:nvSpPr>
        <dsp:cNvPr id="0" name=""/>
        <dsp:cNvSpPr/>
      </dsp:nvSpPr>
      <dsp:spPr>
        <a:xfrm>
          <a:off x="0" y="2825833"/>
          <a:ext cx="6858000" cy="298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7742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it-IT" sz="1400" kern="1200"/>
        </a:p>
      </dsp:txBody>
      <dsp:txXfrm>
        <a:off x="0" y="2825833"/>
        <a:ext cx="6858000" cy="298080"/>
      </dsp:txXfrm>
    </dsp:sp>
    <dsp:sp modelId="{B73BEF00-BEB4-4705-A827-520EA4E7D0C2}">
      <dsp:nvSpPr>
        <dsp:cNvPr id="0" name=""/>
        <dsp:cNvSpPr/>
      </dsp:nvSpPr>
      <dsp:spPr>
        <a:xfrm>
          <a:off x="0" y="3123913"/>
          <a:ext cx="6858000" cy="1116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1" kern="1200"/>
            <a:t>SP9 (Gargnano–Valvestino–Magasa):</a:t>
          </a:r>
          <a:r>
            <a:rPr lang="it-IT" sz="1800" kern="1200"/>
            <a:t> ricostruzione dei versanti e gestione del rischio residuo con la posa di reti paramassi in aderenza.</a:t>
          </a:r>
          <a:endParaRPr lang="it-IT" sz="1800" kern="1200" dirty="0"/>
        </a:p>
      </dsp:txBody>
      <dsp:txXfrm>
        <a:off x="54487" y="3178400"/>
        <a:ext cx="6749026" cy="10072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18C5D88-2213-4630-91CF-C3E12F0A961F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B867E32-D3BA-4E94-8DED-E8F7ABD9EF51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427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9A56D1-2588-4119-AE25-5BA036EC154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7829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867E32-D3BA-4E94-8DED-E8F7ABD9EF5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485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411480"/>
            <a:ext cx="4654296" cy="3739896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4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4873752"/>
            <a:ext cx="4206240" cy="138074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16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99176" y="0"/>
            <a:ext cx="6592824" cy="6858000"/>
          </a:xfr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365760" y="6338703"/>
            <a:ext cx="276148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3200400" y="6338703"/>
            <a:ext cx="1392578" cy="365125"/>
          </a:xfrm>
        </p:spPr>
        <p:txBody>
          <a:bodyPr/>
          <a:lstStyle/>
          <a:p>
            <a:fld id="{ACCEA29A-C05C-4701-B9BF-4B96FAD6E4CF}" type="datetime1">
              <a:rPr lang="en-US" smtClean="0"/>
              <a:t>4/30/2026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4599432" y="6342301"/>
            <a:ext cx="429207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407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709862"/>
            <a:ext cx="10963656" cy="45137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219BA-14E9-4AA4-9A33-D52C06E75647}" type="datetime1">
              <a:rPr lang="en-US" smtClean="0"/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575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28950" y="284481"/>
            <a:ext cx="4458249" cy="432031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48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28950" y="4870174"/>
            <a:ext cx="3856735" cy="1033669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16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51A639AF-317A-79DF-3175-64C726EA318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7195675" cy="6858000"/>
          </a:xfrm>
          <a:custGeom>
            <a:avLst/>
            <a:gdLst>
              <a:gd name="connsiteX0" fmla="*/ 0 w 7195675"/>
              <a:gd name="connsiteY0" fmla="*/ 0 h 6858000"/>
              <a:gd name="connsiteX1" fmla="*/ 7195675 w 7195675"/>
              <a:gd name="connsiteY1" fmla="*/ 0 h 6858000"/>
              <a:gd name="connsiteX2" fmla="*/ 7195675 w 7195675"/>
              <a:gd name="connsiteY2" fmla="*/ 6858000 h 6858000"/>
              <a:gd name="connsiteX3" fmla="*/ 0 w 719567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5675" h="6858000">
                <a:moveTo>
                  <a:pt x="0" y="0"/>
                </a:moveTo>
                <a:lnTo>
                  <a:pt x="7195675" y="0"/>
                </a:lnTo>
                <a:lnTo>
                  <a:pt x="7195675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428950" y="6343955"/>
            <a:ext cx="210048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618883" y="6343955"/>
            <a:ext cx="1475163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7F641B9-A876-4165-8B77-A4664B913A9D}" type="datetime1">
              <a:rPr lang="en-US" smtClean="0"/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106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46390" y="1411358"/>
            <a:ext cx="3888410" cy="2845567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4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46388" y="4403039"/>
            <a:ext cx="3888410" cy="1123122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6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51A639AF-317A-79DF-3175-64C726EA318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0"/>
            <a:ext cx="7424272" cy="6858000"/>
          </a:xfrm>
          <a:custGeom>
            <a:avLst/>
            <a:gdLst>
              <a:gd name="connsiteX0" fmla="*/ 0 w 7195675"/>
              <a:gd name="connsiteY0" fmla="*/ 0 h 6858000"/>
              <a:gd name="connsiteX1" fmla="*/ 7195675 w 7195675"/>
              <a:gd name="connsiteY1" fmla="*/ 0 h 6858000"/>
              <a:gd name="connsiteX2" fmla="*/ 7195675 w 7195675"/>
              <a:gd name="connsiteY2" fmla="*/ 6858000 h 6858000"/>
              <a:gd name="connsiteX3" fmla="*/ 0 w 719567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5675" h="6858000">
                <a:moveTo>
                  <a:pt x="0" y="0"/>
                </a:moveTo>
                <a:lnTo>
                  <a:pt x="7195675" y="0"/>
                </a:lnTo>
                <a:lnTo>
                  <a:pt x="7195675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46388" y="6343955"/>
            <a:ext cx="210048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946870" y="6343955"/>
            <a:ext cx="1296146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6A11473B-DBFE-4441-AD4E-69604BD3529D}" type="datetime1">
              <a:rPr lang="en-US" smtClean="0"/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6066" y="6343955"/>
            <a:ext cx="429207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944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6" y="5201704"/>
            <a:ext cx="11213593" cy="78638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0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6" y="5971760"/>
            <a:ext cx="11213593" cy="365125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6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4986425"/>
          </a:xfr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5B8C48-05E9-5280-3F6A-22F8BCBB47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9151299" y="6343955"/>
            <a:ext cx="2202644" cy="365125"/>
          </a:xfrm>
        </p:spPr>
        <p:txBody>
          <a:bodyPr/>
          <a:lstStyle/>
          <a:p>
            <a:fld id="{99752698-87A2-4423-A051-97E9E985217D}" type="datetime1">
              <a:rPr lang="en-US" smtClean="0"/>
              <a:t>4/30/2026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BC820F-C031-6832-5CA0-B972903E0D5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404466" y="6343955"/>
            <a:ext cx="429207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938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6" y="548640"/>
            <a:ext cx="9750554" cy="363931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78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6" y="4800600"/>
            <a:ext cx="7083554" cy="109330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16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87F81-29A6-425F-A2B9-E4D4678E7C29}" type="datetime1">
              <a:rPr lang="en-US" smtClean="0"/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469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7" y="1143000"/>
            <a:ext cx="8683753" cy="309514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60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7" y="4498848"/>
            <a:ext cx="6881457" cy="1014984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8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7" y="6343955"/>
            <a:ext cx="280540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21509" y="6343955"/>
            <a:ext cx="2875064" cy="365125"/>
          </a:xfrm>
        </p:spPr>
        <p:txBody>
          <a:bodyPr/>
          <a:lstStyle/>
          <a:p>
            <a:fld id="{BCEB60CB-5841-4DCB-8141-98727A943EC9}" type="datetime1">
              <a:rPr lang="en-US" smtClean="0"/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991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48640"/>
            <a:ext cx="9899809" cy="409651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70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6" y="4800600"/>
            <a:ext cx="7083554" cy="109330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16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7DE00-7C7D-431C-A532-3C703ABA08B9}" type="datetime1">
              <a:rPr lang="en-US" smtClean="0"/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1048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2600" y="1447800"/>
            <a:ext cx="8686800" cy="2491655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4039648"/>
            <a:ext cx="7588155" cy="102931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03A55-AFC9-40B7-AA81-65EDFD623775}" type="datetime1">
              <a:rPr lang="en-US" smtClean="0"/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71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AC53C90-8C33-0C80-CBD4-B3BEE604E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" y="1600200"/>
            <a:ext cx="9337042" cy="4906929"/>
          </a:xfrm>
        </p:spPr>
        <p:txBody>
          <a:bodyPr bIns="0">
            <a:normAutofit/>
          </a:bodyPr>
          <a:lstStyle>
            <a:lvl1pPr>
              <a:defRPr sz="7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7" y="137388"/>
            <a:ext cx="280540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93929" y="137388"/>
            <a:ext cx="2202644" cy="365125"/>
          </a:xfrm>
        </p:spPr>
        <p:txBody>
          <a:bodyPr/>
          <a:lstStyle/>
          <a:p>
            <a:fld id="{FE4F3C8B-1B7F-4B30-9C6D-F2839A303716}" type="datetime1">
              <a:rPr lang="en-US" smtClean="0"/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137388"/>
            <a:ext cx="429207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0181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667512"/>
            <a:ext cx="8467344" cy="15544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Agenda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647" y="2377440"/>
            <a:ext cx="8467558" cy="3657600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1800"/>
            </a:lvl1pPr>
            <a:lvl2pPr marL="685800" indent="-457200">
              <a:buFont typeface="+mj-lt"/>
              <a:buAutoNum type="arabicPeriod"/>
              <a:defRPr sz="1600"/>
            </a:lvl2pPr>
            <a:lvl3pPr marL="800100" indent="-342900">
              <a:buFont typeface="+mj-lt"/>
              <a:buAutoNum type="arabicPeriod"/>
              <a:defRPr sz="1400"/>
            </a:lvl3pPr>
            <a:lvl4pPr marL="1028700" indent="-342900">
              <a:buFont typeface="+mj-lt"/>
              <a:buAutoNum type="arabicPeriod"/>
              <a:defRPr sz="1400"/>
            </a:lvl4pPr>
            <a:lvl5pPr marL="1257300" indent="-342900">
              <a:buFont typeface="+mj-lt"/>
              <a:buAutoNum type="arabicPeriod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EDAB2-CF9E-4C9C-BE54-3A2FCBD1F449}" type="datetime1">
              <a:rPr lang="en-US" smtClean="0"/>
              <a:t>4/30/2026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0038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86983" y="990888"/>
            <a:ext cx="5916507" cy="15544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Agenda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D26684C-23E4-F6A1-5A03-70AE7BEA72C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0"/>
            <a:ext cx="4565591" cy="6858000"/>
          </a:xfrm>
          <a:custGeom>
            <a:avLst/>
            <a:gdLst>
              <a:gd name="connsiteX0" fmla="*/ 0 w 4565591"/>
              <a:gd name="connsiteY0" fmla="*/ 0 h 6858000"/>
              <a:gd name="connsiteX1" fmla="*/ 4565591 w 4565591"/>
              <a:gd name="connsiteY1" fmla="*/ 0 h 6858000"/>
              <a:gd name="connsiteX2" fmla="*/ 4565591 w 4565591"/>
              <a:gd name="connsiteY2" fmla="*/ 6858000 h 6858000"/>
              <a:gd name="connsiteX3" fmla="*/ 0 w 456559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5591" h="6858000">
                <a:moveTo>
                  <a:pt x="0" y="0"/>
                </a:moveTo>
                <a:lnTo>
                  <a:pt x="4565591" y="0"/>
                </a:lnTo>
                <a:lnTo>
                  <a:pt x="4565591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88000" y="2726267"/>
            <a:ext cx="5916507" cy="3436789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2pPr marL="571500" indent="-342900">
              <a:buFont typeface="+mj-lt"/>
              <a:buAutoNum type="arabicPeriod"/>
              <a:defRPr sz="1800"/>
            </a:lvl2pPr>
            <a:lvl3pPr marL="800100" indent="-342900">
              <a:buFont typeface="+mj-lt"/>
              <a:buAutoNum type="arabicPeriod"/>
              <a:defRPr sz="1600"/>
            </a:lvl3pPr>
            <a:lvl4pPr marL="1028700" indent="-342900">
              <a:buFont typeface="+mj-lt"/>
              <a:buAutoNum type="arabicPeriod"/>
              <a:defRPr sz="1400"/>
            </a:lvl4pPr>
            <a:lvl5pPr>
              <a:buFont typeface="+mj-lt"/>
              <a:buAutoNum type="arabicPeriod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88000" y="6343955"/>
            <a:ext cx="29854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535886" y="6343955"/>
            <a:ext cx="1553108" cy="365125"/>
          </a:xfrm>
        </p:spPr>
        <p:txBody>
          <a:bodyPr/>
          <a:lstStyle/>
          <a:p>
            <a:fld id="{F896D4FB-BF34-4AA8-87B7-2E256DF605BF}" type="datetime1">
              <a:rPr lang="en-US" smtClean="0"/>
              <a:t>4/30/2026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6343955"/>
            <a:ext cx="429207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7421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0911" y="2133600"/>
            <a:ext cx="6623436" cy="1070776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768786" y="3335364"/>
            <a:ext cx="4659735" cy="1645198"/>
          </a:xfrm>
        </p:spPr>
        <p:txBody>
          <a:bodyPr/>
          <a:lstStyle>
            <a:lvl1pPr marL="0" indent="0" algn="ctr">
              <a:buNone/>
              <a:defRPr/>
            </a:lvl1pPr>
            <a:lvl2pPr marL="228600" indent="0" algn="ctr">
              <a:buNone/>
              <a:defRPr/>
            </a:lvl2pPr>
            <a:lvl3pPr marL="457200" indent="0" algn="ctr">
              <a:buNone/>
              <a:defRPr/>
            </a:lvl3pPr>
            <a:lvl4pPr marL="685800" indent="0" algn="ctr">
              <a:buNone/>
              <a:defRPr/>
            </a:lvl4pPr>
            <a:lvl5pPr marL="914400" indent="0" algn="ctr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6D3C5-3C17-4954-8F54-B98FA902B1D1}" type="datetime1">
              <a:rPr lang="en-US" smtClean="0"/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8461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7537" y="1731332"/>
            <a:ext cx="3493858" cy="345689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1727014"/>
            <a:ext cx="4956175" cy="3461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C4C05-EADC-415A-A0CA-95EB998BAD71}" type="datetime1">
              <a:rPr lang="en-US" smtClean="0"/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034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1388700"/>
            <a:ext cx="3923455" cy="408358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56011" y="1389134"/>
            <a:ext cx="6045390" cy="40835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CC560-6121-4B9D-9D03-B126A97246D5}" type="datetime1">
              <a:rPr lang="en-US" smtClean="0"/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7478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1050111"/>
            <a:ext cx="3496147" cy="494066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800600" y="1050111"/>
            <a:ext cx="6775703" cy="49406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96C94-7356-476B-80D5-66B914FE5D9E}" type="datetime1">
              <a:rPr lang="en-US" smtClean="0"/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1791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707549"/>
            <a:ext cx="3349754" cy="272145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5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48200" y="708184"/>
            <a:ext cx="6928103" cy="55148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827A7-8DF4-480B-86A7-779C8AAA7F61}" type="datetime1">
              <a:rPr lang="en-US" smtClean="0"/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4731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6011" y="612648"/>
            <a:ext cx="6426389" cy="1143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0F6718FE-EF5C-5023-A98D-91BFEF2C033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560454" cy="6858000"/>
          </a:xfrm>
          <a:custGeom>
            <a:avLst/>
            <a:gdLst>
              <a:gd name="connsiteX0" fmla="*/ 0 w 4560454"/>
              <a:gd name="connsiteY0" fmla="*/ 0 h 6858000"/>
              <a:gd name="connsiteX1" fmla="*/ 4560454 w 4560454"/>
              <a:gd name="connsiteY1" fmla="*/ 0 h 6858000"/>
              <a:gd name="connsiteX2" fmla="*/ 4560454 w 4560454"/>
              <a:gd name="connsiteY2" fmla="*/ 6858000 h 6858000"/>
              <a:gd name="connsiteX3" fmla="*/ 0 w 45604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0454" h="6858000">
                <a:moveTo>
                  <a:pt x="0" y="0"/>
                </a:moveTo>
                <a:lnTo>
                  <a:pt x="4560454" y="0"/>
                </a:lnTo>
                <a:lnTo>
                  <a:pt x="4560454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57368" y="1978488"/>
            <a:ext cx="6418935" cy="42855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156010" y="6343955"/>
            <a:ext cx="336490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030713" y="6343955"/>
            <a:ext cx="2060808" cy="365125"/>
          </a:xfrm>
        </p:spPr>
        <p:txBody>
          <a:bodyPr/>
          <a:lstStyle/>
          <a:p>
            <a:fld id="{0522CB6F-5435-4AD8-98AB-BB69821FA7BA}" type="datetime1">
              <a:rPr lang="en-US" smtClean="0"/>
              <a:t>4/30/2026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47096" y="6343955"/>
            <a:ext cx="429207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157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09600"/>
            <a:ext cx="6339541" cy="1143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4" y="1975104"/>
            <a:ext cx="6339414" cy="42289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2774" y="6346865"/>
            <a:ext cx="280540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886895" y="6346865"/>
            <a:ext cx="1607270" cy="365125"/>
          </a:xfrm>
        </p:spPr>
        <p:txBody>
          <a:bodyPr/>
          <a:lstStyle/>
          <a:p>
            <a:fld id="{74EEB56B-D38B-42F9-AFB1-B5973B2D3686}" type="datetime1">
              <a:rPr lang="en-US" smtClean="0"/>
              <a:t>4/30/2026</a:t>
            </a:fld>
            <a:endParaRPr lang="en-US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530932" y="6346865"/>
            <a:ext cx="429207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624831" y="0"/>
            <a:ext cx="4567169" cy="6858000"/>
          </a:xfr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156430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2168" y="474177"/>
            <a:ext cx="6950232" cy="932688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023360" cy="6858000"/>
          </a:xfr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32168" y="1627632"/>
            <a:ext cx="6950232" cy="46862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632168" y="6343955"/>
            <a:ext cx="342290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945699" y="6343955"/>
            <a:ext cx="2150873" cy="365125"/>
          </a:xfrm>
        </p:spPr>
        <p:txBody>
          <a:bodyPr/>
          <a:lstStyle/>
          <a:p>
            <a:fld id="{F98CC527-1FB1-4DD5-BC8A-DC0703AC3608}" type="datetime1">
              <a:rPr lang="en-US" smtClean="0"/>
              <a:t>4/30/2026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47096" y="6343955"/>
            <a:ext cx="429207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9535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475488"/>
            <a:ext cx="6858000" cy="932688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7" y="1627632"/>
            <a:ext cx="6858000" cy="45353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2647" y="6346870"/>
            <a:ext cx="280540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115853" y="6346870"/>
            <a:ext cx="2925587" cy="365125"/>
          </a:xfrm>
        </p:spPr>
        <p:txBody>
          <a:bodyPr/>
          <a:lstStyle/>
          <a:p>
            <a:fld id="{3D86D8F3-DEBA-4EF1-94AC-97F1744DCB63}" type="datetime1">
              <a:rPr lang="en-US" smtClean="0"/>
              <a:t>4/30/2026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041440" y="6346870"/>
            <a:ext cx="429207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91732" y="0"/>
            <a:ext cx="4100267" cy="6858000"/>
          </a:xfr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697260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553" y="423332"/>
            <a:ext cx="4477512" cy="132893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0"/>
            <a:ext cx="6492240" cy="6858000"/>
          </a:xfr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04889" y="1975104"/>
            <a:ext cx="4477512" cy="42825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104889" y="6343955"/>
            <a:ext cx="210509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375067" y="6343955"/>
            <a:ext cx="1772029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071C2CF0-2C83-4B9F-BC61-75123525E7BB}" type="datetime1">
              <a:rPr lang="en-US" smtClean="0"/>
              <a:t>4/30/2026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6343955"/>
            <a:ext cx="429207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3385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20623"/>
            <a:ext cx="4494189" cy="132588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1975104"/>
            <a:ext cx="4494063" cy="41569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776" y="6343955"/>
            <a:ext cx="2098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213651" y="6343955"/>
            <a:ext cx="1573037" cy="365125"/>
          </a:xfrm>
        </p:spPr>
        <p:txBody>
          <a:bodyPr/>
          <a:lstStyle/>
          <a:p>
            <a:fld id="{133F5A6D-1FF6-490C-B693-8FB1D013FAC3}" type="datetime1">
              <a:rPr lang="en-US" smtClean="0"/>
              <a:t>4/30/2026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796658" y="6343955"/>
            <a:ext cx="42920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658928" y="0"/>
            <a:ext cx="6533072" cy="6858000"/>
          </a:xfr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871521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27848" y="425503"/>
            <a:ext cx="3657600" cy="166722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0"/>
            <a:ext cx="7296028" cy="6858000"/>
          </a:xfr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927848" y="2315569"/>
            <a:ext cx="3657600" cy="385464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7918704" y="6343955"/>
            <a:ext cx="230005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0224724" y="6343955"/>
            <a:ext cx="922372" cy="365125"/>
          </a:xfrm>
        </p:spPr>
        <p:txBody>
          <a:bodyPr/>
          <a:lstStyle/>
          <a:p>
            <a:fld id="{101F49A4-496D-46E9-8463-6748509AFCEE}" type="datetime1">
              <a:rPr lang="en-US" smtClean="0"/>
              <a:t>4/30/2026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47096" y="6343955"/>
            <a:ext cx="429207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0190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697" y="429768"/>
            <a:ext cx="3657600" cy="166722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5823" y="2315569"/>
            <a:ext cx="3657600" cy="3814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5697" y="6343955"/>
            <a:ext cx="163733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2703447" y="6343955"/>
            <a:ext cx="949766" cy="365125"/>
          </a:xfrm>
        </p:spPr>
        <p:txBody>
          <a:bodyPr/>
          <a:lstStyle/>
          <a:p>
            <a:fld id="{9F0A3E1C-A912-405F-B55D-BE459D15CC0E}" type="datetime1">
              <a:rPr lang="en-US" smtClean="0"/>
              <a:t>4/30/2026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3653213" y="6343955"/>
            <a:ext cx="429207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895088" y="0"/>
            <a:ext cx="7296912" cy="6858000"/>
          </a:xfr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411082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8061" y="929554"/>
            <a:ext cx="2699254" cy="1858941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5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CA946DA-5AE8-39E2-3ADD-B8F06308C1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8326323" cy="685800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89055" y="3011335"/>
            <a:ext cx="2693346" cy="265625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88061" y="6343955"/>
            <a:ext cx="140446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292522" y="6343955"/>
            <a:ext cx="854573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13C1AEF6-5D9D-443F-8625-093511E9CDE3}" type="datetime1">
              <a:rPr lang="en-US" smtClean="0"/>
              <a:t>4/30/2026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6343955"/>
            <a:ext cx="429207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61151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697" y="929554"/>
            <a:ext cx="2699254" cy="1858941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5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6691" y="3011335"/>
            <a:ext cx="2693346" cy="265625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5697" y="6343955"/>
            <a:ext cx="140446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606165" y="6343955"/>
            <a:ext cx="1597578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DA10F406-EAE9-4EA9-BAFA-A356CC380936}" type="datetime1">
              <a:rPr lang="en-US" smtClean="0"/>
              <a:t>4/30/2026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203743" y="6343955"/>
            <a:ext cx="429207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CA946DA-5AE8-39E2-3ADD-B8F06308C1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865677" y="0"/>
            <a:ext cx="8326323" cy="685800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2650926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4162318"/>
            <a:ext cx="3044954" cy="1892808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5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3778270"/>
          </a:xfr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122370" y="4162318"/>
            <a:ext cx="7460029" cy="2091525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39E2F-3D3B-46D8-834F-B3B66CACDCE2}" type="datetime1">
              <a:rPr lang="en-US" smtClean="0"/>
              <a:t>4/30/2026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07355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3712508"/>
            <a:ext cx="3014218" cy="201978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5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41064" y="1"/>
            <a:ext cx="10734656" cy="3260034"/>
          </a:xfr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122370" y="3680652"/>
            <a:ext cx="7460029" cy="2558783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438F7-BA05-4523-A0A1-0CDA91212DDE}" type="datetime1">
              <a:rPr lang="en-US" smtClean="0"/>
              <a:t>4/30/2026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7471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07477"/>
            <a:ext cx="3021873" cy="177354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5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0" y="3135210"/>
            <a:ext cx="279102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122370" y="707476"/>
            <a:ext cx="7460029" cy="2330455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565894" y="3135210"/>
            <a:ext cx="1559379" cy="365125"/>
          </a:xfrm>
        </p:spPr>
        <p:txBody>
          <a:bodyPr/>
          <a:lstStyle/>
          <a:p>
            <a:fld id="{6C76004A-FE8E-4533-A9D5-FF90E633B088}" type="datetime1">
              <a:rPr lang="en-US" smtClean="0"/>
              <a:t>4/30/2026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5151" y="3135210"/>
            <a:ext cx="429207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DB92F6E-55FC-C88B-734D-26D3B9923E6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3636524"/>
            <a:ext cx="12192000" cy="3221477"/>
          </a:xfrm>
          <a:custGeom>
            <a:avLst/>
            <a:gdLst>
              <a:gd name="connsiteX0" fmla="*/ 0 w 12192000"/>
              <a:gd name="connsiteY0" fmla="*/ 0 h 3221477"/>
              <a:gd name="connsiteX1" fmla="*/ 12192000 w 12192000"/>
              <a:gd name="connsiteY1" fmla="*/ 0 h 3221477"/>
              <a:gd name="connsiteX2" fmla="*/ 12192000 w 12192000"/>
              <a:gd name="connsiteY2" fmla="*/ 3221477 h 3221477"/>
              <a:gd name="connsiteX3" fmla="*/ 0 w 12192000"/>
              <a:gd name="connsiteY3" fmla="*/ 3221477 h 3221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3221477">
                <a:moveTo>
                  <a:pt x="0" y="0"/>
                </a:moveTo>
                <a:lnTo>
                  <a:pt x="12192000" y="0"/>
                </a:lnTo>
                <a:lnTo>
                  <a:pt x="12192000" y="3221477"/>
                </a:lnTo>
                <a:lnTo>
                  <a:pt x="0" y="3221477"/>
                </a:lnTo>
                <a:close/>
              </a:path>
            </a:pathLst>
          </a:custGeo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204753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15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559341"/>
            <a:ext cx="10969753" cy="932688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8" y="1712912"/>
            <a:ext cx="4485564" cy="46136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2647" y="6343955"/>
            <a:ext cx="205552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3232969" y="6343955"/>
            <a:ext cx="1449697" cy="365125"/>
          </a:xfrm>
        </p:spPr>
        <p:txBody>
          <a:bodyPr/>
          <a:lstStyle/>
          <a:p>
            <a:fld id="{B3A2C69B-C3E5-4206-88FB-582C94294AC3}" type="datetime1">
              <a:rPr lang="en-US" smtClean="0"/>
              <a:t>4/30/2026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4682667" y="6343955"/>
            <a:ext cx="443060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1EBBFE7-73C3-3FA5-7EE3-B7845CF7CAEC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659438" y="1712913"/>
            <a:ext cx="6532562" cy="5145087"/>
          </a:xfrm>
          <a:blipFill dpi="0" rotWithShape="1">
            <a:blip r:embed="rId3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888388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559341"/>
            <a:ext cx="10969753" cy="932688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7" y="1912398"/>
            <a:ext cx="4637269" cy="42076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612647" y="6343955"/>
            <a:ext cx="264293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C8422D5-19BC-1CA0-FD0B-D86260BAA32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737221" y="1912938"/>
            <a:ext cx="5741992" cy="4224337"/>
          </a:xfrm>
          <a:blipFill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86595" y="6343955"/>
            <a:ext cx="1449697" cy="365125"/>
          </a:xfrm>
        </p:spPr>
        <p:txBody>
          <a:bodyPr/>
          <a:lstStyle/>
          <a:p>
            <a:fld id="{FEE5F3B4-6942-4C07-9DAD-16E3D5ED93A0}" type="datetime1">
              <a:rPr lang="en-US" smtClean="0"/>
              <a:t>4/30/2026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36293" y="6343955"/>
            <a:ext cx="443060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42386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557784"/>
            <a:ext cx="10969753" cy="932688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AA37C0C1-9469-8309-7EC0-2377516265CC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0" y="1712913"/>
            <a:ext cx="6532563" cy="5145087"/>
          </a:xfrm>
          <a:blipFill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03255" y="1712911"/>
            <a:ext cx="4479145" cy="4617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7103254" y="6343955"/>
            <a:ext cx="214411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9698655" y="6343955"/>
            <a:ext cx="1449697" cy="365125"/>
          </a:xfrm>
        </p:spPr>
        <p:txBody>
          <a:bodyPr/>
          <a:lstStyle/>
          <a:p>
            <a:fld id="{70167F53-8FD9-4449-A165-F543D68B379F}" type="datetime1">
              <a:rPr lang="en-US" smtClean="0"/>
              <a:t>4/30/2026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25200" y="6343955"/>
            <a:ext cx="443060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62973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706802"/>
            <a:ext cx="4672584" cy="126948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20468" y="2173850"/>
            <a:ext cx="4564763" cy="3963682"/>
          </a:xfr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905563" y="732155"/>
            <a:ext cx="5676838" cy="54053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53688-5CAD-4A97-90C0-FD58C3A01939}" type="datetime1">
              <a:rPr lang="en-US" smtClean="0"/>
              <a:t>4/30/2026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91119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709098"/>
            <a:ext cx="3696859" cy="131634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5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1521" y="2295145"/>
            <a:ext cx="3540760" cy="3853758"/>
          </a:xfr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33150" y="709098"/>
            <a:ext cx="6644488" cy="54398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561D5-C34A-4CD0-8612-495506FACDA1}" type="datetime1">
              <a:rPr lang="en-US" smtClean="0"/>
              <a:t>4/30/2026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85918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umber Lar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199" y="4893733"/>
            <a:ext cx="9762068" cy="1059806"/>
          </a:xfrm>
        </p:spPr>
        <p:txBody>
          <a:bodyPr anchor="ctr">
            <a:normAutofit/>
          </a:bodyPr>
          <a:lstStyle>
            <a:lvl1pPr algn="ctr">
              <a:lnSpc>
                <a:spcPct val="110000"/>
              </a:lnSpc>
              <a:defRPr sz="26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484094"/>
            <a:ext cx="10543032" cy="4536141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70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075780A-451C-415C-A06D-E847AF6E7CC4}" type="datetime1">
              <a:rPr lang="en-US" smtClean="0"/>
              <a:t>4/30/2026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7539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umber Lar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199" y="4953000"/>
            <a:ext cx="9762068" cy="1236133"/>
          </a:xfrm>
        </p:spPr>
        <p:txBody>
          <a:bodyPr anchor="ctr">
            <a:normAutofit/>
          </a:bodyPr>
          <a:lstStyle>
            <a:lvl1pPr algn="ctr">
              <a:lnSpc>
                <a:spcPct val="110000"/>
              </a:lnSpc>
              <a:defRPr sz="26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787400"/>
            <a:ext cx="10543032" cy="4682067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335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55E5EC7-CC03-404A-A311-8A95EF1369C4}" type="datetime1">
              <a:rPr lang="en-US" smtClean="0"/>
              <a:t>4/30/2026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71863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umber Lar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199" y="4893733"/>
            <a:ext cx="9762068" cy="1059806"/>
          </a:xfrm>
        </p:spPr>
        <p:txBody>
          <a:bodyPr anchor="ctr">
            <a:normAutofit/>
          </a:bodyPr>
          <a:lstStyle>
            <a:lvl1pPr algn="ctr">
              <a:lnSpc>
                <a:spcPct val="110000"/>
              </a:lnSpc>
              <a:defRPr sz="2600" b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484094"/>
            <a:ext cx="10543032" cy="4536141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7000" b="1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57318-E7BE-4D32-B583-29CC3DAC1CE2}" type="datetime1">
              <a:rPr lang="en-US" smtClean="0"/>
              <a:t>4/30/2026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4211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umber Large 4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809744"/>
            <a:ext cx="7525512" cy="1269323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8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716282"/>
            <a:ext cx="10543032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78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B180-26B1-4437-BFAC-EB4C15BF7DAE}" type="datetime1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3483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5760" y="342900"/>
            <a:ext cx="11210543" cy="5760720"/>
          </a:xfrm>
        </p:spPr>
        <p:txBody>
          <a:bodyPr anchor="t">
            <a:noAutofit/>
          </a:bodyPr>
          <a:lstStyle>
            <a:lvl1pPr marL="0" indent="0">
              <a:lnSpc>
                <a:spcPct val="90000"/>
              </a:lnSpc>
              <a:buNone/>
              <a:defRPr sz="7200" b="1"/>
            </a:lvl1pPr>
            <a:lvl2pPr marL="228600" indent="0">
              <a:lnSpc>
                <a:spcPct val="90000"/>
              </a:lnSpc>
              <a:buNone/>
              <a:defRPr sz="6600" b="1"/>
            </a:lvl2pPr>
            <a:lvl3pPr marL="457200" indent="0">
              <a:lnSpc>
                <a:spcPct val="90000"/>
              </a:lnSpc>
              <a:buNone/>
              <a:defRPr sz="6000" b="1"/>
            </a:lvl3pPr>
            <a:lvl4pPr marL="685800" indent="0">
              <a:lnSpc>
                <a:spcPct val="90000"/>
              </a:lnSpc>
              <a:buNone/>
              <a:defRPr sz="5400" b="1"/>
            </a:lvl4pPr>
            <a:lvl5pPr marL="914400" indent="0">
              <a:lnSpc>
                <a:spcPct val="90000"/>
              </a:lnSpc>
              <a:buNone/>
              <a:defRPr sz="4800" b="1"/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0C6C6-CFDF-43F9-A508-147FBFA9F08C}" type="datetime1">
              <a:rPr lang="en-US" smtClean="0"/>
              <a:t>4/30/2026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551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5760" y="347472"/>
            <a:ext cx="11210544" cy="5760720"/>
          </a:xfrm>
        </p:spPr>
        <p:txBody>
          <a:bodyPr anchor="t">
            <a:noAutofit/>
          </a:bodyPr>
          <a:lstStyle>
            <a:lvl1pPr marL="0" indent="0">
              <a:lnSpc>
                <a:spcPct val="90000"/>
              </a:lnSpc>
              <a:buNone/>
              <a:defRPr sz="7200" b="1"/>
            </a:lvl1pPr>
            <a:lvl2pPr marL="228600" indent="0">
              <a:lnSpc>
                <a:spcPct val="90000"/>
              </a:lnSpc>
              <a:buNone/>
              <a:defRPr sz="6600" b="1"/>
            </a:lvl2pPr>
            <a:lvl3pPr marL="457200" indent="0">
              <a:lnSpc>
                <a:spcPct val="90000"/>
              </a:lnSpc>
              <a:buNone/>
              <a:defRPr sz="6000" b="1"/>
            </a:lvl3pPr>
            <a:lvl4pPr marL="685800" indent="0">
              <a:lnSpc>
                <a:spcPct val="90000"/>
              </a:lnSpc>
              <a:buNone/>
              <a:defRPr sz="5400" b="1"/>
            </a:lvl4pPr>
            <a:lvl5pPr marL="914400" indent="0">
              <a:lnSpc>
                <a:spcPct val="90000"/>
              </a:lnSpc>
              <a:buNone/>
              <a:defRPr sz="4800" b="1"/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0CD9-0302-43DA-A311-41E019DCB2C7}" type="datetime1">
              <a:rPr lang="en-US" smtClean="0"/>
              <a:t>4/30/2026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30325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2647" y="137160"/>
            <a:ext cx="280540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93929" y="137160"/>
            <a:ext cx="2202644" cy="365125"/>
          </a:xfrm>
        </p:spPr>
        <p:txBody>
          <a:bodyPr/>
          <a:lstStyle/>
          <a:p>
            <a:fld id="{982558A9-4FD3-4FD1-A18C-A43D46B1FE64}" type="datetime1">
              <a:rPr lang="en-US" smtClean="0"/>
              <a:t>4/30/2026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47096" y="137160"/>
            <a:ext cx="429207" cy="365125"/>
          </a:xfrm>
        </p:spPr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5760" y="755374"/>
            <a:ext cx="10872216" cy="5751755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6600" b="1"/>
            </a:lvl1pPr>
            <a:lvl2pPr marL="228600" indent="0">
              <a:lnSpc>
                <a:spcPct val="90000"/>
              </a:lnSpc>
              <a:buNone/>
              <a:defRPr sz="6000" b="1"/>
            </a:lvl2pPr>
            <a:lvl3pPr marL="457200" indent="0">
              <a:lnSpc>
                <a:spcPct val="90000"/>
              </a:lnSpc>
              <a:buNone/>
              <a:defRPr sz="5400" b="1"/>
            </a:lvl3pPr>
            <a:lvl4pPr marL="685800" indent="0">
              <a:lnSpc>
                <a:spcPct val="90000"/>
              </a:lnSpc>
              <a:buNone/>
              <a:defRPr sz="4800" b="1"/>
            </a:lvl4pPr>
            <a:lvl5pPr marL="914400" indent="0">
              <a:lnSpc>
                <a:spcPct val="90000"/>
              </a:lnSpc>
              <a:buNone/>
              <a:defRPr sz="4400" b="1"/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8637253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F6E1CB6-4A50-1364-430B-EF249B6D0012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12774" y="1033272"/>
            <a:ext cx="10972800" cy="478231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8000" b="1">
                <a:solidFill>
                  <a:schemeClr val="accent1">
                    <a:lumMod val="75000"/>
                  </a:schemeClr>
                </a:solidFill>
              </a:defRPr>
            </a:lvl1pPr>
            <a:lvl2pPr marL="228600" indent="0">
              <a:lnSpc>
                <a:spcPct val="100000"/>
              </a:lnSpc>
              <a:buNone/>
              <a:defRPr sz="8000" b="1">
                <a:solidFill>
                  <a:schemeClr val="accent1">
                    <a:lumMod val="75000"/>
                  </a:schemeClr>
                </a:solidFill>
              </a:defRPr>
            </a:lvl2pPr>
            <a:lvl3pPr marL="457200" indent="0">
              <a:lnSpc>
                <a:spcPct val="100000"/>
              </a:lnSpc>
              <a:buNone/>
              <a:defRPr sz="8000" b="1">
                <a:solidFill>
                  <a:schemeClr val="accent1">
                    <a:lumMod val="75000"/>
                  </a:schemeClr>
                </a:solidFill>
              </a:defRPr>
            </a:lvl3pPr>
            <a:lvl4pPr marL="685800" indent="0">
              <a:lnSpc>
                <a:spcPct val="100000"/>
              </a:lnSpc>
              <a:buNone/>
              <a:defRPr sz="8000" b="1">
                <a:solidFill>
                  <a:schemeClr val="accent1">
                    <a:lumMod val="75000"/>
                  </a:schemeClr>
                </a:solidFill>
              </a:defRPr>
            </a:lvl4pPr>
            <a:lvl5pPr marL="914400" indent="0">
              <a:lnSpc>
                <a:spcPct val="100000"/>
              </a:lnSpc>
              <a:buNone/>
              <a:defRPr sz="8000" b="1">
                <a:solidFill>
                  <a:schemeClr val="accent1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FC8BD-FAED-4E62-AAD2-CE87719A33A9}" type="datetime1">
              <a:rPr lang="en-US" smtClean="0"/>
              <a:t>4/30/2026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96852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 5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5C80B-B67E-4B88-A560-AA85637BF9FB}" type="datetime1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65760" y="347472"/>
            <a:ext cx="11210544" cy="5760720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lnSpc>
                <a:spcPct val="90000"/>
              </a:lnSpc>
              <a:buNone/>
              <a:defRPr lang="en-US" sz="6600" b="1" dirty="0"/>
            </a:lvl1pPr>
            <a:lvl2pPr marL="228600" indent="0">
              <a:lnSpc>
                <a:spcPct val="90000"/>
              </a:lnSpc>
              <a:buNone/>
              <a:defRPr lang="en-US" sz="6000" b="1" dirty="0"/>
            </a:lvl2pPr>
            <a:lvl3pPr marL="457200" indent="0">
              <a:lnSpc>
                <a:spcPct val="90000"/>
              </a:lnSpc>
              <a:buNone/>
              <a:defRPr lang="en-US" sz="5400" b="1" dirty="0"/>
            </a:lvl3pPr>
            <a:lvl4pPr marL="685800" indent="0">
              <a:lnSpc>
                <a:spcPct val="90000"/>
              </a:lnSpc>
              <a:buNone/>
              <a:defRPr lang="en-US" sz="4800" b="1" dirty="0"/>
            </a:lvl4pPr>
            <a:lvl5pPr marL="914400" indent="0">
              <a:lnSpc>
                <a:spcPct val="90000"/>
              </a:lnSpc>
              <a:buNone/>
              <a:defRPr lang="en-US" sz="4400" b="1" dirty="0"/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384732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99616" y="5029200"/>
            <a:ext cx="9198864" cy="640080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000" spc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188720"/>
            <a:ext cx="9198864" cy="333248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800">
                <a:latin typeface="+mj-lt"/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73AE-A3B9-405E-AD4F-E380EE6D5931}" type="datetime1">
              <a:rPr lang="en-US" smtClean="0"/>
              <a:t>4/30/2026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47964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 2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7009" y="4955722"/>
            <a:ext cx="8863084" cy="669472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000" spc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677008" y="1344168"/>
            <a:ext cx="8863085" cy="329184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800">
                <a:latin typeface="+mj-lt"/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ADB41-FB00-4C2C-83EB-4023568FAA2F}" type="datetime1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1710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07468" y="4893733"/>
            <a:ext cx="5638800" cy="788610"/>
          </a:xfrm>
        </p:spPr>
        <p:txBody>
          <a:bodyPr anchor="ctr">
            <a:normAutofit/>
          </a:bodyPr>
          <a:lstStyle>
            <a:lvl1pPr algn="r">
              <a:lnSpc>
                <a:spcPct val="120000"/>
              </a:lnSpc>
              <a:defRPr sz="2000" b="1" spc="0">
                <a:solidFill>
                  <a:schemeClr val="accent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862666" y="1388534"/>
            <a:ext cx="8483601" cy="3371246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10000"/>
              </a:lnSpc>
              <a:spcBef>
                <a:spcPts val="0"/>
              </a:spcBef>
              <a:buNone/>
              <a:defRPr sz="5400">
                <a:latin typeface="+mj-lt"/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52279-49EA-4FA4-8F19-A555146B1AA1}" type="datetime1">
              <a:rPr lang="en-US" smtClean="0"/>
              <a:t>4/30/2026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37282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12064"/>
            <a:ext cx="10741152" cy="96926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27D5A5-84C3-7EDE-A8EB-2DE057DE46A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2775" y="1825625"/>
            <a:ext cx="507492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54150AE-A7C6-D328-35D7-F5B840930E3B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78563" y="1825625"/>
            <a:ext cx="5075237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4594-A7FB-4D7E-9A98-7329E639DFDD}" type="datetime1">
              <a:rPr lang="en-US" smtClean="0"/>
              <a:t>4/30/2026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97341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12064"/>
            <a:ext cx="10745788" cy="96926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07492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76AAF7-C632-FCD0-6A60-E0EA4A52F22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09600" y="2387600"/>
            <a:ext cx="5075238" cy="37861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0468" y="1685735"/>
            <a:ext cx="5074920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D998360-6973-27D8-8B08-ACAE10572B3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79832" y="2387600"/>
            <a:ext cx="5075556" cy="37861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75717-DA2D-4FC9-8674-028C77CE3F0B}" type="datetime1">
              <a:rPr lang="en-US" smtClean="0"/>
              <a:t>4/30/2026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14797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12064"/>
            <a:ext cx="10963656" cy="96926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FF948-ED65-4D05-BBF7-35EB029775FD}" type="datetime1">
              <a:rPr lang="en-US" smtClean="0"/>
              <a:t>4/30/2026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2044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259D-E460-479E-94C9-CB3A6495404B}" type="datetime1">
              <a:rPr lang="en-US" smtClean="0"/>
              <a:t>4/30/2026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22573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713232"/>
            <a:ext cx="3595634" cy="162532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590800"/>
            <a:ext cx="3595634" cy="3713584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713232"/>
            <a:ext cx="6440258" cy="559115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8B958-4CA5-4050-8240-90CC4CF216D2}" type="datetime1">
              <a:rPr lang="en-US" smtClean="0"/>
              <a:t>4/30/2026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57816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713232"/>
            <a:ext cx="3595634" cy="1762083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826137"/>
            <a:ext cx="3585586" cy="3346063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340483" y="713232"/>
            <a:ext cx="6139637" cy="5458968"/>
          </a:xfr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BB361-D61D-45DC-8098-A5C468527CCF}" type="datetime1">
              <a:rPr lang="en-US" smtClean="0"/>
              <a:t>4/30/2026</a:t>
            </a:fld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86883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914400"/>
            <a:ext cx="10890504" cy="2066544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775" y="3118757"/>
            <a:ext cx="10963528" cy="2620736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2F453-713D-4391-BAA1-32E9252819D4}" type="datetime1">
              <a:rPr lang="en-US" smtClean="0"/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2485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1627318"/>
            <a:ext cx="8430767" cy="1842020"/>
          </a:xfrm>
        </p:spPr>
        <p:txBody>
          <a:bodyPr anchor="b">
            <a:no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3622674"/>
            <a:ext cx="8430639" cy="160800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228600" indent="0">
              <a:buNone/>
              <a:defRPr sz="16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48629-D29A-4AE1-9CFE-96D594F558ED}" type="datetime1">
              <a:rPr lang="en-US" smtClean="0"/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7571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14649"/>
            <a:ext cx="10963655" cy="97237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09862"/>
            <a:ext cx="10963656" cy="45137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2647" y="6343955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93929" y="6343955"/>
            <a:ext cx="22026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D3695FE3-D1A9-4C3A-BDCB-9D509979E405}" type="datetime1">
              <a:rPr lang="en-US" smtClean="0"/>
              <a:t>4/30/2026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47096" y="6343955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0B3A8078-5A32-4B09-ABA5-7ABEFD22E08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301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9" r:id="rId28"/>
    <p:sldLayoutId id="2147483690" r:id="rId29"/>
    <p:sldLayoutId id="2147483691" r:id="rId30"/>
    <p:sldLayoutId id="2147483692" r:id="rId31"/>
    <p:sldLayoutId id="2147483693" r:id="rId32"/>
    <p:sldLayoutId id="2147483694" r:id="rId33"/>
    <p:sldLayoutId id="2147483695" r:id="rId34"/>
    <p:sldLayoutId id="2147483696" r:id="rId35"/>
    <p:sldLayoutId id="2147483697" r:id="rId36"/>
    <p:sldLayoutId id="2147483698" r:id="rId37"/>
    <p:sldLayoutId id="2147483699" r:id="rId38"/>
    <p:sldLayoutId id="2147483700" r:id="rId39"/>
    <p:sldLayoutId id="2147483701" r:id="rId40"/>
    <p:sldLayoutId id="2147483702" r:id="rId41"/>
    <p:sldLayoutId id="2147483703" r:id="rId42"/>
    <p:sldLayoutId id="2147483704" r:id="rId43"/>
    <p:sldLayoutId id="2147483705" r:id="rId44"/>
    <p:sldLayoutId id="2147483706" r:id="rId45"/>
    <p:sldLayoutId id="2147483707" r:id="rId46"/>
    <p:sldLayoutId id="2147483708" r:id="rId47"/>
    <p:sldLayoutId id="2147483709" r:id="rId48"/>
    <p:sldLayoutId id="2147483710" r:id="rId49"/>
    <p:sldLayoutId id="2147483711" r:id="rId50"/>
    <p:sldLayoutId id="2147483712" r:id="rId51"/>
    <p:sldLayoutId id="2147483713" r:id="rId52"/>
    <p:sldLayoutId id="2147483714" r:id="rId53"/>
    <p:sldLayoutId id="2147483715" r:id="rId54"/>
    <p:sldLayoutId id="2147483716" r:id="rId55"/>
  </p:sldLayoutIdLst>
  <p:hf sldNum="0" hdr="0" ftr="0" dt="0"/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sz="2800" b="1" kern="1200" spc="-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3.xml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3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3.xml"/><Relationship Id="rId4" Type="http://schemas.openxmlformats.org/officeDocument/2006/relationships/image" Target="../media/image4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50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8B740-F0B4-0659-B65C-19689F895B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59" y="411480"/>
            <a:ext cx="5073507" cy="3739896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it-IT" sz="4400" b="1" i="0" u="none" dirty="0">
                <a:latin typeface="Neue Haas Grotesk Text Pro"/>
              </a:rPr>
              <a:t>INTERVENTI PER LA MITIGAZIONE RISCHIO E GESTIONE CANTIERI STRADALI</a:t>
            </a:r>
            <a:endParaRPr lang="it-IT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E81CDD-41B4-D4BA-6CA0-D5F03F3391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61154" y="4927012"/>
            <a:ext cx="3978112" cy="132748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it-IT" b="0" i="0" u="none" dirty="0">
                <a:latin typeface="Neue Haas Grotesk Text Pro"/>
              </a:rPr>
              <a:t>Calamità naturali del 2023 e 2024 in Provincia di Brescia: </a:t>
            </a:r>
          </a:p>
          <a:p>
            <a:pPr marL="0" indent="0" algn="ctr">
              <a:buNone/>
            </a:pPr>
            <a:r>
              <a:rPr lang="it-IT" b="0" i="0" u="none" dirty="0">
                <a:latin typeface="Neue Haas Grotesk Text Pro"/>
              </a:rPr>
              <a:t>quadro eventi, risorse e focus su SP6 (Cevo), SP10 (Brione e Gussago) e SP9 (Gargnano e Valvestino)</a:t>
            </a:r>
            <a:endParaRPr lang="it-IT" dirty="0"/>
          </a:p>
        </p:txBody>
      </p:sp>
      <p:pic>
        <p:nvPicPr>
          <p:cNvPr id="9" name="Picture Placeholder 8" descr="Foto a tutta altezza, lato destro: cantiere stradale in area montana (Provincia di Brescia), con operai e mezzi al lavoro su una SP; atmosfera post-evento meteo (frane/alluvioni) in modo sobrio e istituzionale, colori naturali, buona profondità di campo e spazio negativo per non competere con il titolo.">
            <a:extLst>
              <a:ext uri="{FF2B5EF4-FFF2-40B4-BE49-F238E27FC236}">
                <a16:creationId xmlns:a16="http://schemas.microsoft.com/office/drawing/2014/main" id="{144B1F1D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250" t="1269" b="1269"/>
          <a:stretch>
            <a:fillRect/>
          </a:stretch>
        </p:blipFill>
        <p:spPr>
          <a:xfrm>
            <a:off x="5599176" y="0"/>
            <a:ext cx="6592824" cy="685800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B320DF10-5A63-556C-BE92-54601CBE3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47" y="4927013"/>
            <a:ext cx="968375" cy="12366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9239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BC5C1-4FB9-CF9F-D1B7-86ECC7243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713232"/>
            <a:ext cx="4195022" cy="1762083"/>
          </a:xfrm>
        </p:spPr>
        <p:txBody>
          <a:bodyPr/>
          <a:lstStyle/>
          <a:p>
            <a:r>
              <a:rPr lang="it-IT" sz="2800" i="0" u="none" dirty="0">
                <a:latin typeface="Neue Haas Grotesk Text Pro"/>
              </a:rPr>
              <a:t>EVENTI </a:t>
            </a:r>
            <a:r>
              <a:rPr lang="it-IT" dirty="0"/>
              <a:t>METEOROLOGICI</a:t>
            </a:r>
            <a:br>
              <a:rPr lang="it-IT" b="0" dirty="0"/>
            </a:br>
            <a:r>
              <a:rPr lang="it-IT" sz="2800" i="0" u="none" dirty="0">
                <a:latin typeface="Neue Haas Grotesk Text Pro"/>
              </a:rPr>
              <a:t>E PRINCIPALI EFFETTI</a:t>
            </a:r>
            <a:endParaRPr lang="it-IT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DC4B52-90A4-CCDF-0DBF-2CD0EE90E4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2696" y="1952380"/>
            <a:ext cx="4178580" cy="1141916"/>
          </a:xfrm>
        </p:spPr>
        <p:txBody>
          <a:bodyPr wrap="square">
            <a:spAutoFit/>
          </a:bodyPr>
          <a:lstStyle/>
          <a:p>
            <a:pPr lvl="0"/>
            <a:r>
              <a:rPr lang="en-US" b="1" i="0" u="none" dirty="0">
                <a:latin typeface="Neue Haas Grotesk Text Pro"/>
              </a:rPr>
              <a:t>Quando:</a:t>
            </a:r>
            <a:r>
              <a:rPr lang="en-US" b="0" i="0" u="none" dirty="0">
                <a:latin typeface="Neue Haas Grotesk Text Pro"/>
              </a:rPr>
              <a:t> 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</a:pPr>
            <a:r>
              <a:rPr lang="it-IT" sz="1400" dirty="0"/>
              <a:t>dal 28 ottobre al 10 novembre 2023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</a:pPr>
            <a:r>
              <a:rPr lang="it-IT" sz="1400" dirty="0"/>
              <a:t>dal 9 giugno al 13 luglio 2023 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</a:pPr>
            <a:r>
              <a:rPr lang="it-IT" sz="1400" dirty="0"/>
              <a:t>dall'8 al 12 settembre 2024</a:t>
            </a:r>
          </a:p>
        </p:txBody>
      </p:sp>
      <p:pic>
        <p:nvPicPr>
          <p:cNvPr id="8" name="Picture Placeholder 7" descr="Fotografia documentaristica realistica: strada di montagna in Provincia di Brescia dopo evento alluvionale, frana con detriti sulla carreggiata, mezzi di emergenza e barriere di sicurezza, atmosfera post-temporale, luce naturale, toni freddi, alta definizione.">
            <a:extLst>
              <a:ext uri="{FF2B5EF4-FFF2-40B4-BE49-F238E27FC236}">
                <a16:creationId xmlns:a16="http://schemas.microsoft.com/office/drawing/2014/main" id="{A927ADC7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81" t="9375" r="781" b="3125"/>
          <a:stretch>
            <a:fillRect/>
          </a:stretch>
        </p:blipFill>
        <p:spPr>
          <a:xfrm>
            <a:off x="5246215" y="391997"/>
            <a:ext cx="6139637" cy="5458968"/>
          </a:xfrm>
          <a:prstGeom prst="rect">
            <a:avLst/>
          </a:prstGeom>
        </p:spPr>
      </p:pic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DC82D2DF-BBC2-F0E1-18F3-24B9864A18C9}"/>
              </a:ext>
            </a:extLst>
          </p:cNvPr>
          <p:cNvSpPr txBox="1">
            <a:spLocks/>
          </p:cNvSpPr>
          <p:nvPr/>
        </p:nvSpPr>
        <p:spPr>
          <a:xfrm>
            <a:off x="622695" y="3161411"/>
            <a:ext cx="3968159" cy="954172"/>
          </a:xfrm>
          <a:prstGeom prst="rect">
            <a:avLst/>
          </a:prstGeom>
        </p:spPr>
        <p:txBody>
          <a:bodyPr vert="horz" wrap="square" lIns="91440" tIns="45720" rIns="91440" bIns="45720" rtlCol="0" anchor="b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it-IT" b="1" dirty="0">
                <a:latin typeface="Neue Haas Grotesk Text Pro"/>
              </a:rPr>
              <a:t>Eventi</a:t>
            </a:r>
            <a:r>
              <a:rPr lang="it-IT" dirty="0">
                <a:latin typeface="Neue Haas Grotesk Text Pro"/>
              </a:rPr>
              <a:t>: </a:t>
            </a:r>
          </a:p>
          <a:p>
            <a:pPr>
              <a:spcBef>
                <a:spcPts val="0"/>
              </a:spcBef>
            </a:pPr>
            <a:r>
              <a:rPr lang="it-IT" dirty="0">
                <a:latin typeface="Neue Haas Grotesk Text Pro"/>
              </a:rPr>
              <a:t>intense precipitazioni </a:t>
            </a:r>
            <a:r>
              <a:rPr lang="it-IT" dirty="0"/>
              <a:t>piovose</a:t>
            </a:r>
            <a:r>
              <a:rPr lang="it-IT" dirty="0">
                <a:latin typeface="Neue Haas Grotesk Text Pro"/>
              </a:rPr>
              <a:t>, versanti saturi, reticoli idrici in piena. 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EF58DBD-EDD5-3FE9-0522-E9E5F062CC36}"/>
              </a:ext>
            </a:extLst>
          </p:cNvPr>
          <p:cNvSpPr txBox="1">
            <a:spLocks/>
          </p:cNvSpPr>
          <p:nvPr/>
        </p:nvSpPr>
        <p:spPr>
          <a:xfrm>
            <a:off x="622695" y="3668793"/>
            <a:ext cx="3968159" cy="299069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it-IT" b="1" dirty="0">
                <a:latin typeface="Neue Haas Grotesk Text Pro"/>
              </a:rPr>
              <a:t>Effetti sul territorio:</a:t>
            </a:r>
            <a:r>
              <a:rPr lang="it-IT" dirty="0">
                <a:latin typeface="Neue Haas Grotesk Text Pro"/>
              </a:rPr>
              <a:t> frane/colate, erosioni, opere idrauliche danneggiate, caduta massi.</a:t>
            </a:r>
          </a:p>
          <a:p>
            <a:r>
              <a:rPr lang="it-IT" b="1" dirty="0">
                <a:latin typeface="Neue Haas Grotesk Text Pro"/>
              </a:rPr>
              <a:t>Effetti sul transito:</a:t>
            </a:r>
            <a:r>
              <a:rPr lang="it-IT" dirty="0">
                <a:latin typeface="Neue Haas Grotesk Text Pro"/>
              </a:rPr>
              <a:t> strade provinciali chiuse, sensi unici, limiti carico/velocità, presidi/cantieri urgenti; traffico su alternative fragili, rischio e pressione manutentiva aumentati.</a:t>
            </a:r>
          </a:p>
        </p:txBody>
      </p:sp>
    </p:spTree>
    <p:extLst>
      <p:ext uri="{BB962C8B-B14F-4D97-AF65-F5344CB8AC3E}">
        <p14:creationId xmlns:p14="http://schemas.microsoft.com/office/powerpoint/2010/main" val="733648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4539335C-6E8A-21C7-E58B-263B07A355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73" t="19792" r="3971" b="39040"/>
          <a:stretch>
            <a:fillRect/>
          </a:stretch>
        </p:blipFill>
        <p:spPr>
          <a:xfrm>
            <a:off x="5165767" y="199981"/>
            <a:ext cx="6701259" cy="5575465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01B59284-BD09-9E22-5836-265A9E48B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478" y="5631516"/>
            <a:ext cx="10787664" cy="1026503"/>
          </a:xfrm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it-IT" dirty="0"/>
              <a:t>TUTTE LE VALLI DELLA PROVINCIA DI BRESCIA SONO STATE COINVOLTE INDISTINTAMENTE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64DED12-5E40-11A5-D796-3F788E1E0995}"/>
              </a:ext>
            </a:extLst>
          </p:cNvPr>
          <p:cNvSpPr txBox="1">
            <a:spLocks/>
          </p:cNvSpPr>
          <p:nvPr/>
        </p:nvSpPr>
        <p:spPr>
          <a:xfrm>
            <a:off x="612648" y="713233"/>
            <a:ext cx="5051882" cy="5693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>
                <a:latin typeface="Neue Haas Grotesk Text Pro"/>
              </a:rPr>
              <a:t>TERRITORIO COINVOLTO</a:t>
            </a:r>
            <a:endParaRPr lang="it-IT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DBC9EBA-E0DD-7858-30CF-E0BFB41A3DAC}"/>
              </a:ext>
            </a:extLst>
          </p:cNvPr>
          <p:cNvSpPr txBox="1">
            <a:spLocks/>
          </p:cNvSpPr>
          <p:nvPr/>
        </p:nvSpPr>
        <p:spPr>
          <a:xfrm>
            <a:off x="612647" y="1511136"/>
            <a:ext cx="2261181" cy="28465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600" dirty="0">
                <a:latin typeface="Neue Haas Grotesk Text Pro"/>
              </a:rPr>
              <a:t>VALLE CAMONICA</a:t>
            </a:r>
            <a:endParaRPr lang="it-IT" sz="1600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2F55D43-1FD8-2BAE-0643-BAAFE11349B7}"/>
              </a:ext>
            </a:extLst>
          </p:cNvPr>
          <p:cNvSpPr txBox="1">
            <a:spLocks/>
          </p:cNvSpPr>
          <p:nvPr/>
        </p:nvSpPr>
        <p:spPr>
          <a:xfrm>
            <a:off x="628026" y="3183094"/>
            <a:ext cx="2261181" cy="28465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600" dirty="0">
                <a:latin typeface="Neue Haas Grotesk Text Pro"/>
              </a:rPr>
              <a:t>ALTO GARDA</a:t>
            </a:r>
            <a:endParaRPr lang="it-IT" sz="160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96682736-DA28-695B-406E-D3ECDE7D8EFE}"/>
              </a:ext>
            </a:extLst>
          </p:cNvPr>
          <p:cNvSpPr txBox="1">
            <a:spLocks/>
          </p:cNvSpPr>
          <p:nvPr/>
        </p:nvSpPr>
        <p:spPr>
          <a:xfrm>
            <a:off x="628026" y="2337088"/>
            <a:ext cx="2261181" cy="28465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600" dirty="0">
                <a:latin typeface="Neue Haas Grotesk Text Pro"/>
              </a:rPr>
              <a:t>VAL SABBIA</a:t>
            </a:r>
            <a:endParaRPr lang="it-IT" sz="160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096959E-67E4-EBA9-3E85-A96673424FE6}"/>
              </a:ext>
            </a:extLst>
          </p:cNvPr>
          <p:cNvSpPr txBox="1">
            <a:spLocks/>
          </p:cNvSpPr>
          <p:nvPr/>
        </p:nvSpPr>
        <p:spPr>
          <a:xfrm>
            <a:off x="628026" y="1914086"/>
            <a:ext cx="2261181" cy="28465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600" dirty="0">
                <a:latin typeface="Neue Haas Grotesk Text Pro"/>
              </a:rPr>
              <a:t>VAL TROMPIA</a:t>
            </a:r>
            <a:endParaRPr lang="it-IT" sz="1600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C9B273E3-4BEF-23EE-4A7F-D143B2120CDA}"/>
              </a:ext>
            </a:extLst>
          </p:cNvPr>
          <p:cNvSpPr txBox="1">
            <a:spLocks/>
          </p:cNvSpPr>
          <p:nvPr/>
        </p:nvSpPr>
        <p:spPr>
          <a:xfrm>
            <a:off x="628026" y="2760091"/>
            <a:ext cx="2261181" cy="28465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600" dirty="0">
                <a:latin typeface="Neue Haas Grotesk Text Pro"/>
              </a:rPr>
              <a:t>VALVESTINO</a:t>
            </a:r>
            <a:endParaRPr lang="it-IT" sz="1600" dirty="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70D1D91B-42A4-E12F-1E98-F7665827C7C9}"/>
              </a:ext>
            </a:extLst>
          </p:cNvPr>
          <p:cNvSpPr txBox="1">
            <a:spLocks/>
          </p:cNvSpPr>
          <p:nvPr/>
        </p:nvSpPr>
        <p:spPr>
          <a:xfrm>
            <a:off x="2574056" y="1531189"/>
            <a:ext cx="3521944" cy="2445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0" dirty="0">
                <a:latin typeface="Neue Haas Grotesk Text Pro"/>
              </a:rPr>
              <a:t>CEVO, MALEGNO, BORNO, PASPARDO</a:t>
            </a:r>
            <a:endParaRPr lang="it-IT" sz="1400" b="0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09EE1F41-14EC-32EA-E281-3877A3F57590}"/>
              </a:ext>
            </a:extLst>
          </p:cNvPr>
          <p:cNvSpPr txBox="1">
            <a:spLocks/>
          </p:cNvSpPr>
          <p:nvPr/>
        </p:nvSpPr>
        <p:spPr>
          <a:xfrm>
            <a:off x="2559212" y="3183094"/>
            <a:ext cx="1893046" cy="28465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0" dirty="0">
                <a:latin typeface="Neue Haas Grotesk Text Pro"/>
              </a:rPr>
              <a:t>TIGNALE</a:t>
            </a:r>
            <a:endParaRPr lang="it-IT" sz="1400" b="0" dirty="0"/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EC6399A4-453C-A18A-62BC-35E92C9A2444}"/>
              </a:ext>
            </a:extLst>
          </p:cNvPr>
          <p:cNvSpPr txBox="1">
            <a:spLocks/>
          </p:cNvSpPr>
          <p:nvPr/>
        </p:nvSpPr>
        <p:spPr>
          <a:xfrm>
            <a:off x="2559211" y="2337088"/>
            <a:ext cx="2785675" cy="28465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0" dirty="0">
                <a:latin typeface="Neue Haas Grotesk Text Pro"/>
              </a:rPr>
              <a:t>PERTICA</a:t>
            </a:r>
            <a:r>
              <a:rPr lang="it-IT" sz="1400" dirty="0">
                <a:latin typeface="Neue Haas Grotesk Text Pro"/>
              </a:rPr>
              <a:t> </a:t>
            </a:r>
            <a:r>
              <a:rPr lang="it-IT" sz="1400" b="0" dirty="0">
                <a:latin typeface="Neue Haas Grotesk Text Pro"/>
              </a:rPr>
              <a:t>BASSA, BAGOLINO</a:t>
            </a:r>
            <a:endParaRPr lang="it-IT" sz="1400" b="0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9981A592-97EA-E800-744F-E72EFF127218}"/>
              </a:ext>
            </a:extLst>
          </p:cNvPr>
          <p:cNvSpPr txBox="1">
            <a:spLocks/>
          </p:cNvSpPr>
          <p:nvPr/>
        </p:nvSpPr>
        <p:spPr>
          <a:xfrm>
            <a:off x="2559212" y="1914086"/>
            <a:ext cx="1893046" cy="284651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0" dirty="0">
                <a:latin typeface="Neue Haas Grotesk Text Pro"/>
              </a:rPr>
              <a:t>COLLIO V.T.</a:t>
            </a:r>
            <a:endParaRPr lang="it-IT" sz="1400" b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70045A92-E174-6F97-155E-1705CA2B2A6A}"/>
              </a:ext>
            </a:extLst>
          </p:cNvPr>
          <p:cNvSpPr txBox="1">
            <a:spLocks/>
          </p:cNvSpPr>
          <p:nvPr/>
        </p:nvSpPr>
        <p:spPr>
          <a:xfrm>
            <a:off x="2559211" y="2760091"/>
            <a:ext cx="2666921" cy="28465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0" dirty="0">
                <a:latin typeface="Neue Haas Grotesk Text Pro"/>
              </a:rPr>
              <a:t>VALVESTINO, GARGNANO</a:t>
            </a:r>
            <a:endParaRPr lang="it-IT" sz="1400" b="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1809087-9595-30E8-A103-3BDFA9511017}"/>
              </a:ext>
            </a:extLst>
          </p:cNvPr>
          <p:cNvSpPr txBox="1">
            <a:spLocks/>
          </p:cNvSpPr>
          <p:nvPr/>
        </p:nvSpPr>
        <p:spPr>
          <a:xfrm>
            <a:off x="2559211" y="3577992"/>
            <a:ext cx="1893046" cy="28465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0" dirty="0">
                <a:latin typeface="Neue Haas Grotesk Text Pro"/>
              </a:rPr>
              <a:t>BRIONE, GUSSAGO</a:t>
            </a:r>
            <a:endParaRPr lang="it-IT" sz="1400" b="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E9E1661-A73A-FF7C-1F60-D101C7C6737D}"/>
              </a:ext>
            </a:extLst>
          </p:cNvPr>
          <p:cNvSpPr txBox="1">
            <a:spLocks/>
          </p:cNvSpPr>
          <p:nvPr/>
        </p:nvSpPr>
        <p:spPr>
          <a:xfrm>
            <a:off x="635716" y="3577992"/>
            <a:ext cx="2261181" cy="28465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600" dirty="0">
                <a:latin typeface="Neue Haas Grotesk Text Pro"/>
              </a:rPr>
              <a:t>BRESCIA HINTERLAND</a:t>
            </a:r>
            <a:endParaRPr lang="it-IT" sz="1600" dirty="0"/>
          </a:p>
        </p:txBody>
      </p:sp>
    </p:spTree>
    <p:extLst>
      <p:ext uri="{BB962C8B-B14F-4D97-AF65-F5344CB8AC3E}">
        <p14:creationId xmlns:p14="http://schemas.microsoft.com/office/powerpoint/2010/main" val="3611690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3EEE6EA-E106-F391-D977-CECCA9D07D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713232"/>
            <a:ext cx="3595634" cy="711807"/>
          </a:xfrm>
        </p:spPr>
        <p:txBody>
          <a:bodyPr/>
          <a:lstStyle/>
          <a:p>
            <a:r>
              <a:rPr lang="it-IT" dirty="0"/>
              <a:t>VALLE CAMONICA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D5C4F51-5B46-6441-F69C-8D92A0691B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7" y="5427022"/>
            <a:ext cx="4850001" cy="463139"/>
          </a:xfrm>
        </p:spPr>
        <p:txBody>
          <a:bodyPr>
            <a:normAutofit/>
          </a:bodyPr>
          <a:lstStyle/>
          <a:p>
            <a:r>
              <a:rPr lang="it-IT" sz="1800" dirty="0"/>
              <a:t>SP 92 «MALEGNO - LOZIO» - MALEGNO</a:t>
            </a:r>
          </a:p>
        </p:txBody>
      </p:sp>
      <p:pic>
        <p:nvPicPr>
          <p:cNvPr id="5" name="Segnaposto immagine 4">
            <a:extLst>
              <a:ext uri="{FF2B5EF4-FFF2-40B4-BE49-F238E27FC236}">
                <a16:creationId xmlns:a16="http://schemas.microsoft.com/office/drawing/2014/main" id="{FA18A735-8E61-1B06-DCE5-948950ECB99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59" b="16659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531887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immagine 4">
            <a:extLst>
              <a:ext uri="{FF2B5EF4-FFF2-40B4-BE49-F238E27FC236}">
                <a16:creationId xmlns:a16="http://schemas.microsoft.com/office/drawing/2014/main" id="{3EAA585F-F1EF-D7C0-A265-D2E821DEE44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1" r="7841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  <p:sp>
        <p:nvSpPr>
          <p:cNvPr id="6" name="Titolo 1">
            <a:extLst>
              <a:ext uri="{FF2B5EF4-FFF2-40B4-BE49-F238E27FC236}">
                <a16:creationId xmlns:a16="http://schemas.microsoft.com/office/drawing/2014/main" id="{58C8A395-9537-3B07-1715-943022853483}"/>
              </a:ext>
            </a:extLst>
          </p:cNvPr>
          <p:cNvSpPr txBox="1">
            <a:spLocks/>
          </p:cNvSpPr>
          <p:nvPr/>
        </p:nvSpPr>
        <p:spPr>
          <a:xfrm>
            <a:off x="612648" y="713232"/>
            <a:ext cx="3595634" cy="71180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VALLE CAMONICA</a:t>
            </a:r>
          </a:p>
        </p:txBody>
      </p:sp>
      <p:sp>
        <p:nvSpPr>
          <p:cNvPr id="7" name="Segnaposto testo 2">
            <a:extLst>
              <a:ext uri="{FF2B5EF4-FFF2-40B4-BE49-F238E27FC236}">
                <a16:creationId xmlns:a16="http://schemas.microsoft.com/office/drawing/2014/main" id="{67E60C1F-BE49-2B68-EBC8-C173FB87BE88}"/>
              </a:ext>
            </a:extLst>
          </p:cNvPr>
          <p:cNvSpPr txBox="1">
            <a:spLocks/>
          </p:cNvSpPr>
          <p:nvPr/>
        </p:nvSpPr>
        <p:spPr>
          <a:xfrm>
            <a:off x="612647" y="4631378"/>
            <a:ext cx="4850001" cy="12587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800" dirty="0"/>
              <a:t>SP 6 “CEDEGOLO - CEVO - SAVIORE DELL’ADAMELLO”</a:t>
            </a:r>
          </a:p>
          <a:p>
            <a:r>
              <a:rPr lang="it-IT" sz="1800" dirty="0"/>
              <a:t>CEVO</a:t>
            </a:r>
          </a:p>
        </p:txBody>
      </p:sp>
    </p:spTree>
    <p:extLst>
      <p:ext uri="{BB962C8B-B14F-4D97-AF65-F5344CB8AC3E}">
        <p14:creationId xmlns:p14="http://schemas.microsoft.com/office/powerpoint/2010/main" val="22470312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egnaposto immagine 5">
            <a:extLst>
              <a:ext uri="{FF2B5EF4-FFF2-40B4-BE49-F238E27FC236}">
                <a16:creationId xmlns:a16="http://schemas.microsoft.com/office/drawing/2014/main" id="{F8180EA8-E7A1-41F9-CEED-7BB597D6AF3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59" b="16659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452BEE57-EE7E-DCBF-1CC6-378E0C62ABA6}"/>
              </a:ext>
            </a:extLst>
          </p:cNvPr>
          <p:cNvSpPr txBox="1">
            <a:spLocks/>
          </p:cNvSpPr>
          <p:nvPr/>
        </p:nvSpPr>
        <p:spPr>
          <a:xfrm>
            <a:off x="612648" y="713232"/>
            <a:ext cx="3595634" cy="71180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VALLE CAMONICA</a:t>
            </a:r>
          </a:p>
        </p:txBody>
      </p:sp>
      <p:sp>
        <p:nvSpPr>
          <p:cNvPr id="8" name="Segnaposto testo 2">
            <a:extLst>
              <a:ext uri="{FF2B5EF4-FFF2-40B4-BE49-F238E27FC236}">
                <a16:creationId xmlns:a16="http://schemas.microsoft.com/office/drawing/2014/main" id="{17316865-F2A8-1E55-14D9-E10716FEB786}"/>
              </a:ext>
            </a:extLst>
          </p:cNvPr>
          <p:cNvSpPr txBox="1">
            <a:spLocks/>
          </p:cNvSpPr>
          <p:nvPr/>
        </p:nvSpPr>
        <p:spPr>
          <a:xfrm>
            <a:off x="612647" y="4631378"/>
            <a:ext cx="4850001" cy="12587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800" dirty="0"/>
              <a:t>SP 6 “CEDEGOLO - CEVO - SAVIORE DELL’ADAMELLO”</a:t>
            </a:r>
          </a:p>
          <a:p>
            <a:r>
              <a:rPr lang="it-IT" sz="1800" dirty="0"/>
              <a:t>CEVO</a:t>
            </a:r>
          </a:p>
        </p:txBody>
      </p:sp>
    </p:spTree>
    <p:extLst>
      <p:ext uri="{BB962C8B-B14F-4D97-AF65-F5344CB8AC3E}">
        <p14:creationId xmlns:p14="http://schemas.microsoft.com/office/powerpoint/2010/main" val="2566727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immagine 4">
            <a:extLst>
              <a:ext uri="{FF2B5EF4-FFF2-40B4-BE49-F238E27FC236}">
                <a16:creationId xmlns:a16="http://schemas.microsoft.com/office/drawing/2014/main" id="{670EFE0F-C1F1-A701-6A81-0582F7D1CFD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2" r="7822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  <p:sp>
        <p:nvSpPr>
          <p:cNvPr id="6" name="Titolo 1">
            <a:extLst>
              <a:ext uri="{FF2B5EF4-FFF2-40B4-BE49-F238E27FC236}">
                <a16:creationId xmlns:a16="http://schemas.microsoft.com/office/drawing/2014/main" id="{75F7FA4D-EA42-2B92-74A0-83A47CC1E0CA}"/>
              </a:ext>
            </a:extLst>
          </p:cNvPr>
          <p:cNvSpPr txBox="1">
            <a:spLocks/>
          </p:cNvSpPr>
          <p:nvPr/>
        </p:nvSpPr>
        <p:spPr>
          <a:xfrm>
            <a:off x="612648" y="713232"/>
            <a:ext cx="3595634" cy="71180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VALVESTINO</a:t>
            </a:r>
          </a:p>
        </p:txBody>
      </p:sp>
      <p:sp>
        <p:nvSpPr>
          <p:cNvPr id="7" name="Segnaposto testo 2">
            <a:extLst>
              <a:ext uri="{FF2B5EF4-FFF2-40B4-BE49-F238E27FC236}">
                <a16:creationId xmlns:a16="http://schemas.microsoft.com/office/drawing/2014/main" id="{0B22E9D6-6056-70DA-6BEF-77A176480459}"/>
              </a:ext>
            </a:extLst>
          </p:cNvPr>
          <p:cNvSpPr txBox="1">
            <a:spLocks/>
          </p:cNvSpPr>
          <p:nvPr/>
        </p:nvSpPr>
        <p:spPr>
          <a:xfrm>
            <a:off x="612647" y="4631378"/>
            <a:ext cx="4850001" cy="12587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800" dirty="0"/>
              <a:t>SP 9 «GARGNANO - VALVESTINO - MAGASA» </a:t>
            </a:r>
          </a:p>
          <a:p>
            <a:r>
              <a:rPr lang="it-IT" sz="1800" dirty="0"/>
              <a:t>GARGNANO</a:t>
            </a:r>
          </a:p>
        </p:txBody>
      </p:sp>
    </p:spTree>
    <p:extLst>
      <p:ext uri="{BB962C8B-B14F-4D97-AF65-F5344CB8AC3E}">
        <p14:creationId xmlns:p14="http://schemas.microsoft.com/office/powerpoint/2010/main" val="27806682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immagine 4">
            <a:extLst>
              <a:ext uri="{FF2B5EF4-FFF2-40B4-BE49-F238E27FC236}">
                <a16:creationId xmlns:a16="http://schemas.microsoft.com/office/drawing/2014/main" id="{F6AA2BA0-2F72-D481-D2EE-6B3148B6E93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59" b="16659"/>
          <a:stretch/>
        </p:blipFill>
        <p:spPr bwMode="auto"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itolo 1">
            <a:extLst>
              <a:ext uri="{FF2B5EF4-FFF2-40B4-BE49-F238E27FC236}">
                <a16:creationId xmlns:a16="http://schemas.microsoft.com/office/drawing/2014/main" id="{045AED78-E939-63A9-4047-BAE7C290D2B6}"/>
              </a:ext>
            </a:extLst>
          </p:cNvPr>
          <p:cNvSpPr txBox="1">
            <a:spLocks/>
          </p:cNvSpPr>
          <p:nvPr/>
        </p:nvSpPr>
        <p:spPr>
          <a:xfrm>
            <a:off x="612648" y="713232"/>
            <a:ext cx="3595634" cy="71180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VALVESTINO</a:t>
            </a:r>
          </a:p>
        </p:txBody>
      </p:sp>
      <p:sp>
        <p:nvSpPr>
          <p:cNvPr id="7" name="Segnaposto testo 2">
            <a:extLst>
              <a:ext uri="{FF2B5EF4-FFF2-40B4-BE49-F238E27FC236}">
                <a16:creationId xmlns:a16="http://schemas.microsoft.com/office/drawing/2014/main" id="{585D513A-85E7-4406-252F-76A4F662C51C}"/>
              </a:ext>
            </a:extLst>
          </p:cNvPr>
          <p:cNvSpPr txBox="1">
            <a:spLocks/>
          </p:cNvSpPr>
          <p:nvPr/>
        </p:nvSpPr>
        <p:spPr>
          <a:xfrm>
            <a:off x="612647" y="4631378"/>
            <a:ext cx="4850001" cy="12587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800" dirty="0"/>
              <a:t>SP 9 «GARGNANO - VALVESTINO - MAGASA»</a:t>
            </a:r>
          </a:p>
          <a:p>
            <a:r>
              <a:rPr lang="it-IT" sz="1800" dirty="0"/>
              <a:t>VALVESTINO</a:t>
            </a:r>
          </a:p>
        </p:txBody>
      </p:sp>
    </p:spTree>
    <p:extLst>
      <p:ext uri="{BB962C8B-B14F-4D97-AF65-F5344CB8AC3E}">
        <p14:creationId xmlns:p14="http://schemas.microsoft.com/office/powerpoint/2010/main" val="1392256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immagine 4" descr="Immagine che contiene aria aperta, pianta, terreno, basamento&#10;&#10;Il contenuto generato dall'IA potrebbe non essere corretto.">
            <a:extLst>
              <a:ext uri="{FF2B5EF4-FFF2-40B4-BE49-F238E27FC236}">
                <a16:creationId xmlns:a16="http://schemas.microsoft.com/office/drawing/2014/main" id="{7317D2E3-77DA-C25E-D495-600BE8CE3C7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0" r="7850"/>
          <a:stretch>
            <a:fillRect/>
          </a:stretch>
        </p:blipFill>
        <p:spPr bwMode="auto">
          <a:xfrm rot="5400000">
            <a:off x="5340483" y="713232"/>
            <a:ext cx="6139637" cy="545896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itolo 1">
            <a:extLst>
              <a:ext uri="{FF2B5EF4-FFF2-40B4-BE49-F238E27FC236}">
                <a16:creationId xmlns:a16="http://schemas.microsoft.com/office/drawing/2014/main" id="{5E1CDA51-6C3D-07F0-6EC9-7A4BA49D14B5}"/>
              </a:ext>
            </a:extLst>
          </p:cNvPr>
          <p:cNvSpPr txBox="1">
            <a:spLocks/>
          </p:cNvSpPr>
          <p:nvPr/>
        </p:nvSpPr>
        <p:spPr>
          <a:xfrm>
            <a:off x="612648" y="713232"/>
            <a:ext cx="3595634" cy="71180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VALVESTINO</a:t>
            </a:r>
          </a:p>
        </p:txBody>
      </p:sp>
      <p:sp>
        <p:nvSpPr>
          <p:cNvPr id="7" name="Segnaposto testo 2">
            <a:extLst>
              <a:ext uri="{FF2B5EF4-FFF2-40B4-BE49-F238E27FC236}">
                <a16:creationId xmlns:a16="http://schemas.microsoft.com/office/drawing/2014/main" id="{2B49AE17-1638-F15A-4DFD-C3ECDAB11DBB}"/>
              </a:ext>
            </a:extLst>
          </p:cNvPr>
          <p:cNvSpPr txBox="1">
            <a:spLocks/>
          </p:cNvSpPr>
          <p:nvPr/>
        </p:nvSpPr>
        <p:spPr>
          <a:xfrm>
            <a:off x="612647" y="4631378"/>
            <a:ext cx="4850001" cy="12587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800" dirty="0"/>
              <a:t>SP 9 «GARGNANO - VALVESTINO - MAGASA» </a:t>
            </a:r>
          </a:p>
          <a:p>
            <a:r>
              <a:rPr lang="it-IT" sz="1800" dirty="0"/>
              <a:t>GARGNANO</a:t>
            </a:r>
          </a:p>
        </p:txBody>
      </p:sp>
    </p:spTree>
    <p:extLst>
      <p:ext uri="{BB962C8B-B14F-4D97-AF65-F5344CB8AC3E}">
        <p14:creationId xmlns:p14="http://schemas.microsoft.com/office/powerpoint/2010/main" val="1838714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34E765-CE18-D8DB-6578-F9F14FAD48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B45DFCF-E899-BE0B-B507-2CBC91B0B94B}"/>
              </a:ext>
            </a:extLst>
          </p:cNvPr>
          <p:cNvSpPr txBox="1">
            <a:spLocks/>
          </p:cNvSpPr>
          <p:nvPr/>
        </p:nvSpPr>
        <p:spPr>
          <a:xfrm>
            <a:off x="457133" y="330309"/>
            <a:ext cx="6684569" cy="7074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1000"/>
              </a:spcBef>
            </a:pPr>
            <a:r>
              <a:rPr lang="en-US" b="1" kern="1200" dirty="0">
                <a:effectLst/>
              </a:rPr>
              <a:t>ATTIVITÀ A SEGUITO DELL’EVENTO</a:t>
            </a:r>
            <a:endParaRPr lang="en-US" kern="1200" dirty="0"/>
          </a:p>
        </p:txBody>
      </p:sp>
      <p:pic>
        <p:nvPicPr>
          <p:cNvPr id="8" name="Picture Placeholder 7" descr="Fotografia realistica in ambiente istituzionale: riunione operativa di protezione civile con 5–7 persone attorno a un tavolo, mappe e planimetrie aperte, laptop/tablet, caschi di cantiere in primo piano; atmosfera decisionale, luce naturale, toni neutri. Inserire in sovrimpressione (box semi-trasparente, in basso a destra) uno schema sintetico: **Evento → Ricognizione danni → Dichiarazione emergenza → OCDPC → Piano interventi → Cantieri → Rendicontazione**.">
            <a:extLst>
              <a:ext uri="{FF2B5EF4-FFF2-40B4-BE49-F238E27FC236}">
                <a16:creationId xmlns:a16="http://schemas.microsoft.com/office/drawing/2014/main" id="{1DB5853B-D8A3-3D01-C451-229007B6A3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1" t="2666" r="-1" b="37593"/>
          <a:stretch>
            <a:fillRect/>
          </a:stretch>
        </p:blipFill>
        <p:spPr>
          <a:xfrm>
            <a:off x="48640" y="2752938"/>
            <a:ext cx="4494159" cy="2684824"/>
          </a:xfrm>
          <a:custGeom>
            <a:avLst/>
            <a:gdLst>
              <a:gd name="connsiteX0" fmla="*/ 0 w 7195675"/>
              <a:gd name="connsiteY0" fmla="*/ 0 h 6858000"/>
              <a:gd name="connsiteX1" fmla="*/ 7195675 w 7195675"/>
              <a:gd name="connsiteY1" fmla="*/ 0 h 6858000"/>
              <a:gd name="connsiteX2" fmla="*/ 7195675 w 7195675"/>
              <a:gd name="connsiteY2" fmla="*/ 6858000 h 6858000"/>
              <a:gd name="connsiteX3" fmla="*/ 0 w 719567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5675" h="6858000">
                <a:moveTo>
                  <a:pt x="0" y="0"/>
                </a:moveTo>
                <a:lnTo>
                  <a:pt x="7195675" y="0"/>
                </a:lnTo>
                <a:lnTo>
                  <a:pt x="7195675" y="6858000"/>
                </a:lnTo>
                <a:lnTo>
                  <a:pt x="0" y="6858000"/>
                </a:lnTo>
                <a:close/>
              </a:path>
            </a:pathLst>
          </a:custGeom>
          <a:noFill/>
        </p:spPr>
      </p:pic>
      <p:graphicFrame>
        <p:nvGraphicFramePr>
          <p:cNvPr id="11" name="Segnaposto contenuto 6">
            <a:extLst>
              <a:ext uri="{FF2B5EF4-FFF2-40B4-BE49-F238E27FC236}">
                <a16:creationId xmlns:a16="http://schemas.microsoft.com/office/drawing/2014/main" id="{FE167D47-7C7B-1071-8B64-1D99EEB0BFF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0119182"/>
              </p:ext>
            </p:extLst>
          </p:nvPr>
        </p:nvGraphicFramePr>
        <p:xfrm>
          <a:off x="4601116" y="1992204"/>
          <a:ext cx="6858000" cy="4535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654393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783093D-D08D-F4E6-E53B-9C2BD911DF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28950" y="284481"/>
            <a:ext cx="4458249" cy="1140558"/>
          </a:xfrm>
        </p:spPr>
        <p:txBody>
          <a:bodyPr>
            <a:normAutofit/>
          </a:bodyPr>
          <a:lstStyle/>
          <a:p>
            <a:r>
              <a:rPr lang="it-IT" sz="2800" dirty="0"/>
              <a:t>RIEPILOGO</a:t>
            </a:r>
            <a:br>
              <a:rPr lang="it-IT" sz="2800" dirty="0"/>
            </a:br>
            <a:r>
              <a:rPr lang="it-IT" sz="2800" dirty="0"/>
              <a:t>FINANZIAMENTI</a:t>
            </a:r>
          </a:p>
        </p:txBody>
      </p:sp>
      <p:pic>
        <p:nvPicPr>
          <p:cNvPr id="14" name="Segnaposto immagine 13">
            <a:extLst>
              <a:ext uri="{FF2B5EF4-FFF2-40B4-BE49-F238E27FC236}">
                <a16:creationId xmlns:a16="http://schemas.microsoft.com/office/drawing/2014/main" id="{1F29BF82-4053-0FA2-C5D5-E449AECBF15C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51" r="10651"/>
          <a:stretch>
            <a:fillRect/>
          </a:stretch>
        </p:blipFill>
        <p:spPr>
          <a:xfrm>
            <a:off x="0" y="0"/>
            <a:ext cx="7196138" cy="6858000"/>
          </a:xfrm>
          <a:prstGeom prst="rect">
            <a:avLst/>
          </a:prstGeom>
        </p:spPr>
      </p:pic>
      <p:graphicFrame>
        <p:nvGraphicFramePr>
          <p:cNvPr id="5" name="Tabella 4">
            <a:extLst>
              <a:ext uri="{FF2B5EF4-FFF2-40B4-BE49-F238E27FC236}">
                <a16:creationId xmlns:a16="http://schemas.microsoft.com/office/drawing/2014/main" id="{223D6505-F8C0-F9A8-6C44-9AC61392B8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172228"/>
              </p:ext>
            </p:extLst>
          </p:nvPr>
        </p:nvGraphicFramePr>
        <p:xfrm>
          <a:off x="5569528" y="4743137"/>
          <a:ext cx="6317672" cy="1937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9737">
                  <a:extLst>
                    <a:ext uri="{9D8B030D-6E8A-4147-A177-3AD203B41FA5}">
                      <a16:colId xmlns:a16="http://schemas.microsoft.com/office/drawing/2014/main" val="3307994047"/>
                    </a:ext>
                  </a:extLst>
                </a:gridCol>
                <a:gridCol w="943026">
                  <a:extLst>
                    <a:ext uri="{9D8B030D-6E8A-4147-A177-3AD203B41FA5}">
                      <a16:colId xmlns:a16="http://schemas.microsoft.com/office/drawing/2014/main" val="2257691727"/>
                    </a:ext>
                  </a:extLst>
                </a:gridCol>
                <a:gridCol w="1321034">
                  <a:extLst>
                    <a:ext uri="{9D8B030D-6E8A-4147-A177-3AD203B41FA5}">
                      <a16:colId xmlns:a16="http://schemas.microsoft.com/office/drawing/2014/main" val="3732617255"/>
                    </a:ext>
                  </a:extLst>
                </a:gridCol>
                <a:gridCol w="1603875">
                  <a:extLst>
                    <a:ext uri="{9D8B030D-6E8A-4147-A177-3AD203B41FA5}">
                      <a16:colId xmlns:a16="http://schemas.microsoft.com/office/drawing/2014/main" val="8122275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 dirty="0">
                          <a:effectLst/>
                        </a:rPr>
                        <a:t>Periodo eventi</a:t>
                      </a:r>
                      <a:endParaRPr lang="it-IT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OCDPC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IMPORTO FINANZIAMENTI INTERVENTI URGENTI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 dirty="0">
                          <a:effectLst/>
                        </a:rPr>
                        <a:t>IMPORTO FINANZIAMENTI PER LA MITIGAZIONE DEL RISCHIO RESIDUO</a:t>
                      </a:r>
                      <a:endParaRPr lang="it-IT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710471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28 ottobre 2023 al 10 novembre 2023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1083/2024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€ 1.050.000,00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€ 2.700.000,00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846341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9 giugno al 13 luglio 2023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1113/2024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€ 500.000,00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-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388003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8 al 12 settembre 2024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1124/2025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€ 1.550.000,00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€ 200.000,00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318514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TOTALE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 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€ 3.100.000,00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100" kern="100">
                          <a:effectLst/>
                        </a:rPr>
                        <a:t>€ 2.900.000,00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18409079"/>
                  </a:ext>
                </a:extLst>
              </a:tr>
              <a:tr h="0">
                <a:tc gridSpan="3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200" kern="100">
                          <a:effectLst/>
                        </a:rPr>
                        <a:t>IMPORTO COMPLESSIVO DEI FINANZIAMENTI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it-IT" sz="1200" kern="100" dirty="0">
                          <a:effectLst/>
                        </a:rPr>
                        <a:t>€ 6.000.000,00</a:t>
                      </a:r>
                      <a:endParaRPr lang="it-IT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166660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46597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46003-F526-FE0C-80B7-7AFF6B302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475488"/>
            <a:ext cx="9504119" cy="932688"/>
          </a:xfrm>
        </p:spPr>
        <p:txBody>
          <a:bodyPr/>
          <a:lstStyle/>
          <a:p>
            <a:pPr marL="0" indent="0">
              <a:buNone/>
            </a:pPr>
            <a:r>
              <a:rPr lang="en-US" sz="2800" b="1" i="0" u="none" dirty="0">
                <a:latin typeface="Neue Haas Grotesk Text Pro"/>
              </a:rPr>
              <a:t>SP6 (</a:t>
            </a:r>
            <a:r>
              <a:rPr lang="en-US" sz="2800" b="1" i="0" u="none" dirty="0" err="1">
                <a:latin typeface="Neue Haas Grotesk Text Pro"/>
              </a:rPr>
              <a:t>Cevo</a:t>
            </a:r>
            <a:r>
              <a:rPr lang="en-US" sz="2800" b="1" i="0" u="none" dirty="0">
                <a:latin typeface="Neue Haas Grotesk Text Pro"/>
              </a:rPr>
              <a:t>) – </a:t>
            </a:r>
            <a:r>
              <a:rPr lang="en-US" dirty="0">
                <a:latin typeface="Neue Haas Grotesk Text Pro"/>
              </a:rPr>
              <a:t>dal </a:t>
            </a:r>
            <a:r>
              <a:rPr lang="en-US" sz="2800" b="1" i="0" u="none" dirty="0">
                <a:latin typeface="Neue Haas Grotesk Text Pro"/>
              </a:rPr>
              <a:t>km 5+000 al km 9+000: </a:t>
            </a:r>
            <a:br>
              <a:rPr lang="en-US" sz="2800" b="1" i="0" u="none" dirty="0">
                <a:latin typeface="Neue Haas Grotesk Text Pro"/>
              </a:rPr>
            </a:br>
            <a:r>
              <a:rPr lang="en-US" dirty="0">
                <a:latin typeface="Neue Haas Grotesk Text Pro"/>
              </a:rPr>
              <a:t>S</a:t>
            </a:r>
            <a:r>
              <a:rPr lang="en-US" sz="2800" b="1" i="0" u="none" dirty="0">
                <a:latin typeface="Neue Haas Grotesk Text Pro"/>
              </a:rPr>
              <a:t>tudio </a:t>
            </a:r>
            <a:r>
              <a:rPr lang="en-US" sz="2800" b="1" i="0" u="none" dirty="0" err="1">
                <a:latin typeface="Neue Haas Grotesk Text Pro"/>
              </a:rPr>
              <a:t>geologico</a:t>
            </a:r>
            <a:r>
              <a:rPr lang="en-US" sz="2800" b="1" i="0" u="none" dirty="0">
                <a:latin typeface="Neue Haas Grotesk Text Pro"/>
              </a:rPr>
              <a:t> </a:t>
            </a:r>
            <a:r>
              <a:rPr lang="en-US" sz="2800" b="1" i="0" u="none" dirty="0" err="1">
                <a:latin typeface="Neue Haas Grotesk Text Pro"/>
              </a:rPr>
              <a:t>dei</a:t>
            </a:r>
            <a:r>
              <a:rPr lang="en-US" sz="2800" b="1" i="0" u="none" dirty="0">
                <a:latin typeface="Neue Haas Grotesk Text Pro"/>
              </a:rPr>
              <a:t> </a:t>
            </a:r>
            <a:r>
              <a:rPr lang="en-US" sz="2800" b="1" i="0" u="none" dirty="0" err="1">
                <a:latin typeface="Neue Haas Grotesk Text Pro"/>
              </a:rPr>
              <a:t>versanti</a:t>
            </a:r>
            <a:endParaRPr dirty="0"/>
          </a:p>
        </p:txBody>
      </p:sp>
      <p:pic>
        <p:nvPicPr>
          <p:cNvPr id="3" name="Segnaposto contenuto 2">
            <a:extLst>
              <a:ext uri="{FF2B5EF4-FFF2-40B4-BE49-F238E27FC236}">
                <a16:creationId xmlns:a16="http://schemas.microsoft.com/office/drawing/2014/main" id="{088DEC9E-EB9E-8696-3D7D-DDEE6F21103A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4" t="3660"/>
          <a:stretch>
            <a:fillRect/>
          </a:stretch>
        </p:blipFill>
        <p:spPr>
          <a:xfrm rot="5400000">
            <a:off x="2843028" y="-68618"/>
            <a:ext cx="5456475" cy="8410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4079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Segnaposto contenuto 4">
            <a:extLst>
              <a:ext uri="{FF2B5EF4-FFF2-40B4-BE49-F238E27FC236}">
                <a16:creationId xmlns:a16="http://schemas.microsoft.com/office/drawing/2014/main" id="{EF477B00-B252-AD15-74B8-55E8813BF856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387499000"/>
              </p:ext>
            </p:extLst>
          </p:nvPr>
        </p:nvGraphicFramePr>
        <p:xfrm>
          <a:off x="369455" y="1438275"/>
          <a:ext cx="7722277" cy="5276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itle 1">
            <a:extLst>
              <a:ext uri="{FF2B5EF4-FFF2-40B4-BE49-F238E27FC236}">
                <a16:creationId xmlns:a16="http://schemas.microsoft.com/office/drawing/2014/main" id="{19C9DEDD-118C-3827-CE0D-852C1567754A}"/>
              </a:ext>
            </a:extLst>
          </p:cNvPr>
          <p:cNvSpPr txBox="1">
            <a:spLocks/>
          </p:cNvSpPr>
          <p:nvPr/>
        </p:nvSpPr>
        <p:spPr>
          <a:xfrm>
            <a:off x="369455" y="411230"/>
            <a:ext cx="950411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5000"/>
              </a:lnSpc>
              <a:spcBef>
                <a:spcPct val="0"/>
              </a:spcBef>
              <a:buNone/>
              <a:defRPr lang="en-US" sz="2800" b="1" kern="1200" spc="-3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>
                <a:latin typeface="Neue Haas Grotesk Text Pro"/>
              </a:rPr>
              <a:t>SP6 (Cevo) – dal km 5+000 al km 9+000: </a:t>
            </a:r>
            <a:br>
              <a:rPr lang="it-IT" dirty="0">
                <a:latin typeface="Neue Haas Grotesk Text Pro"/>
              </a:rPr>
            </a:br>
            <a:r>
              <a:rPr lang="it-IT" dirty="0">
                <a:latin typeface="Neue Haas Grotesk Text Pro"/>
              </a:rPr>
              <a:t>Progettazione degli interventi</a:t>
            </a:r>
            <a:endParaRPr lang="it-IT" dirty="0"/>
          </a:p>
        </p:txBody>
      </p:sp>
      <p:pic>
        <p:nvPicPr>
          <p:cNvPr id="7" name="Segnaposto immagine 6">
            <a:extLst>
              <a:ext uri="{FF2B5EF4-FFF2-40B4-BE49-F238E27FC236}">
                <a16:creationId xmlns:a16="http://schemas.microsoft.com/office/drawing/2014/main" id="{D5C56F3C-FF35-0277-669E-BF09CA9E6B8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49" r="10249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53721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egnaposto immagine 5">
            <a:extLst>
              <a:ext uri="{FF2B5EF4-FFF2-40B4-BE49-F238E27FC236}">
                <a16:creationId xmlns:a16="http://schemas.microsoft.com/office/drawing/2014/main" id="{8F85611C-AC32-D0C7-4EE1-8D07F9E0929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92" r="33192"/>
          <a:stretch>
            <a:fillRect/>
          </a:stretch>
        </p:blipFill>
        <p:spPr>
          <a:prstGeom prst="rect">
            <a:avLst/>
          </a:prstGeom>
          <a:blipFill dpi="0" rotWithShape="1">
            <a:blip r:embed="rId3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9C3B8176-E2A1-5470-9412-0B07B7DA03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63" y="1332870"/>
            <a:ext cx="3020148" cy="3976729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256AA4BF-9E7C-6520-3A9B-BA92B7FF0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138" y="309233"/>
            <a:ext cx="6858000" cy="932688"/>
          </a:xfrm>
        </p:spPr>
        <p:txBody>
          <a:bodyPr/>
          <a:lstStyle/>
          <a:p>
            <a:r>
              <a:rPr lang="it-IT" dirty="0"/>
              <a:t>MONITORAGGI</a:t>
            </a:r>
          </a:p>
        </p:txBody>
      </p:sp>
      <p:pic>
        <p:nvPicPr>
          <p:cNvPr id="8" name="Segnaposto contenuto 7">
            <a:extLst>
              <a:ext uri="{FF2B5EF4-FFF2-40B4-BE49-F238E27FC236}">
                <a16:creationId xmlns:a16="http://schemas.microsoft.com/office/drawing/2014/main" id="{D79A2329-112C-1004-6DB2-6042F1470285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639" y="4033693"/>
            <a:ext cx="5486565" cy="215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7645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BC5C1-4FB9-CF9F-D1B7-86ECC7243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713232"/>
            <a:ext cx="5483352" cy="1762083"/>
          </a:xfrm>
        </p:spPr>
        <p:txBody>
          <a:bodyPr/>
          <a:lstStyle/>
          <a:p>
            <a:r>
              <a:rPr lang="it-IT" b="0" dirty="0"/>
              <a:t>9/13 luglio 2024 </a:t>
            </a:r>
            <a:br>
              <a:rPr lang="it-IT" b="0" dirty="0"/>
            </a:br>
            <a:r>
              <a:rPr lang="en-US" sz="2800" b="0" i="0" u="none" dirty="0">
                <a:latin typeface="Neue Haas Grotesk Text Pro"/>
              </a:rPr>
              <a:t>SP10 </a:t>
            </a:r>
            <a:r>
              <a:rPr lang="en-US" sz="2800" b="0" i="0" u="none" dirty="0" err="1">
                <a:latin typeface="Neue Haas Grotesk Text Pro"/>
              </a:rPr>
              <a:t>Gussago</a:t>
            </a:r>
            <a:r>
              <a:rPr lang="en-US" sz="2800" b="0" i="0" u="none" dirty="0">
                <a:latin typeface="Neue Haas Grotesk Text Pro"/>
              </a:rPr>
              <a:t>  </a:t>
            </a:r>
            <a:r>
              <a:rPr lang="en-US" b="0" dirty="0">
                <a:latin typeface="Neue Haas Grotesk Text Pro"/>
              </a:rPr>
              <a:t>e </a:t>
            </a:r>
            <a:r>
              <a:rPr lang="en-US" sz="2800" b="0" i="0" u="none" dirty="0">
                <a:latin typeface="Neue Haas Grotesk Text Pro"/>
              </a:rPr>
              <a:t>Brione</a:t>
            </a:r>
            <a:endParaRPr dirty="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0753C2DB-AC7B-8CFF-A7BB-FAD3933E37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884" y="2222579"/>
            <a:ext cx="4714731" cy="3949621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6F8AC12A-03F7-15F6-02F5-A44B1C1019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4183" y="420449"/>
            <a:ext cx="2705100" cy="3604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CBE62169-6B57-E9BE-63FE-F39E8F7202E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56844" y="2867025"/>
            <a:ext cx="3775710" cy="28346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3648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BC5C1-4FB9-CF9F-D1B7-86ECC7243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713233"/>
            <a:ext cx="5898219" cy="1064768"/>
          </a:xfrm>
        </p:spPr>
        <p:txBody>
          <a:bodyPr/>
          <a:lstStyle/>
          <a:p>
            <a:pPr marL="0" indent="0">
              <a:buNone/>
            </a:pPr>
            <a:r>
              <a:rPr lang="en-US" sz="2800" b="0" i="0" u="none" dirty="0">
                <a:latin typeface="Neue Haas Grotesk Text Pro"/>
              </a:rPr>
              <a:t>8–12/09/2024</a:t>
            </a:r>
            <a:br>
              <a:rPr lang="en-US" b="0" dirty="0">
                <a:latin typeface="Neue Haas Grotesk Text Pro"/>
              </a:rPr>
            </a:br>
            <a:r>
              <a:rPr lang="en-US" sz="2800" b="0" i="0" u="none" dirty="0">
                <a:latin typeface="Neue Haas Grotesk Text Pro"/>
              </a:rPr>
              <a:t>SP9 </a:t>
            </a:r>
            <a:r>
              <a:rPr lang="en-US" sz="2800" b="0" i="0" u="none" dirty="0" err="1">
                <a:latin typeface="Neue Haas Grotesk Text Pro"/>
              </a:rPr>
              <a:t>Gargnano</a:t>
            </a:r>
            <a:r>
              <a:rPr lang="en-US" sz="2800" b="0" i="0" u="none" dirty="0">
                <a:latin typeface="Neue Haas Grotesk Text Pro"/>
              </a:rPr>
              <a:t>–Valvestino–</a:t>
            </a:r>
            <a:r>
              <a:rPr lang="en-US" sz="2800" b="0" i="0" u="none" dirty="0" err="1">
                <a:latin typeface="Neue Haas Grotesk Text Pro"/>
              </a:rPr>
              <a:t>Magasa</a:t>
            </a:r>
            <a:endParaRPr dirty="0"/>
          </a:p>
        </p:txBody>
      </p:sp>
      <p:pic>
        <p:nvPicPr>
          <p:cNvPr id="8" name="Picture Placeholder 7" descr="Foto realistica: strada di montagna sopra un lago, carreggiata stretta con barriera guardrail; segni di frana/caduta massi con materiale detritico a bordo strada e piccoli accumuli sulla carreggiata; cielo leggermente coperto, toni naturali. Inserire in sovrimpressione un piccolo box “mappa concettuale” (in basso a destra): testo **Gargnano → Valvestino → Magasa** con tre piccole icone affiancate o sotto (frana, caduta massi, acqua) in stile semplice e leggibile.">
            <a:extLst>
              <a:ext uri="{FF2B5EF4-FFF2-40B4-BE49-F238E27FC236}">
                <a16:creationId xmlns:a16="http://schemas.microsoft.com/office/drawing/2014/main" id="{1A77C536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328" t="18750" r="11073" b="30025"/>
          <a:stretch>
            <a:fillRect/>
          </a:stretch>
        </p:blipFill>
        <p:spPr>
          <a:xfrm>
            <a:off x="6590665" y="383032"/>
            <a:ext cx="5420650" cy="3579368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1474026D-05B5-35D8-5441-7EEED5CD75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7933" y="3647726"/>
            <a:ext cx="5195485" cy="2914711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E1C6B19C-753D-A739-5126-E74173D7FF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59" b="25059"/>
          <a:stretch>
            <a:fillRect/>
          </a:stretch>
        </p:blipFill>
        <p:spPr bwMode="auto">
          <a:xfrm>
            <a:off x="395816" y="1671637"/>
            <a:ext cx="5762886" cy="34334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36482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BC5C1-4FB9-CF9F-D1B7-86ECC7243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953" y="273377"/>
            <a:ext cx="5280152" cy="644228"/>
          </a:xfrm>
        </p:spPr>
        <p:txBody>
          <a:bodyPr/>
          <a:lstStyle/>
          <a:p>
            <a:pPr marL="0" indent="0">
              <a:buNone/>
            </a:pPr>
            <a:r>
              <a:rPr lang="en-US" sz="2800" b="1" i="0" u="none" dirty="0">
                <a:latin typeface="Neue Haas Grotesk Text Pro"/>
              </a:rPr>
              <a:t>SP9: SOLUZIONI ADOTTATE</a:t>
            </a:r>
            <a:endParaRPr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DC4B52-90A4-CCDF-0DBF-2CD0EE90E4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7" y="3802374"/>
            <a:ext cx="4245205" cy="2463800"/>
          </a:xfrm>
        </p:spPr>
        <p:txBody>
          <a:bodyPr>
            <a:normAutofit/>
          </a:bodyPr>
          <a:lstStyle/>
          <a:p>
            <a:pPr lvl="0"/>
            <a:r>
              <a:rPr lang="en-US" sz="1600" b="1" i="0" u="none" dirty="0" err="1">
                <a:latin typeface="Neue Haas Grotesk Text Pro"/>
              </a:rPr>
              <a:t>Acque</a:t>
            </a:r>
            <a:r>
              <a:rPr lang="en-US" sz="1600" b="1" i="0" u="none" dirty="0">
                <a:latin typeface="Neue Haas Grotesk Text Pro"/>
              </a:rPr>
              <a:t>:</a:t>
            </a:r>
            <a:r>
              <a:rPr lang="en-US" sz="1600" b="0" i="0" u="none" dirty="0">
                <a:latin typeface="Neue Haas Grotesk Text Pro"/>
              </a:rPr>
              <a:t> </a:t>
            </a:r>
            <a:r>
              <a:rPr lang="en-US" sz="1600" b="0" i="0" u="none" dirty="0" err="1">
                <a:latin typeface="Neue Haas Grotesk Text Pro"/>
              </a:rPr>
              <a:t>cunette</a:t>
            </a:r>
            <a:r>
              <a:rPr lang="en-US" sz="1600" b="0" i="0" u="none" dirty="0">
                <a:latin typeface="Neue Haas Grotesk Text Pro"/>
              </a:rPr>
              <a:t>/</a:t>
            </a:r>
            <a:r>
              <a:rPr lang="en-US" sz="1600" b="0" i="0" u="none" dirty="0" err="1">
                <a:latin typeface="Neue Haas Grotesk Text Pro"/>
              </a:rPr>
              <a:t>attraversamenti</a:t>
            </a:r>
            <a:r>
              <a:rPr lang="en-US" sz="1600" b="0" i="0" u="none" dirty="0">
                <a:latin typeface="Neue Haas Grotesk Text Pro"/>
              </a:rPr>
              <a:t>, </a:t>
            </a:r>
            <a:r>
              <a:rPr lang="en-US" sz="1600" b="0" i="0" u="none" dirty="0" err="1">
                <a:latin typeface="Neue Haas Grotesk Text Pro"/>
              </a:rPr>
              <a:t>meno</a:t>
            </a:r>
            <a:r>
              <a:rPr lang="en-US" sz="1600" b="0" i="0" u="none" dirty="0">
                <a:latin typeface="Neue Haas Grotesk Text Pro"/>
              </a:rPr>
              <a:t> </a:t>
            </a:r>
            <a:r>
              <a:rPr lang="en-US" sz="1600" b="0" i="0" u="none" dirty="0" err="1">
                <a:latin typeface="Neue Haas Grotesk Text Pro"/>
              </a:rPr>
              <a:t>erosioni</a:t>
            </a:r>
            <a:r>
              <a:rPr lang="en-US" sz="1600" b="0" i="0" u="none" dirty="0">
                <a:latin typeface="Neue Haas Grotesk Text Pro"/>
              </a:rPr>
              <a:t>/</a:t>
            </a:r>
            <a:r>
              <a:rPr lang="en-US" sz="1600" b="0" i="0" u="none" dirty="0" err="1">
                <a:latin typeface="Neue Haas Grotesk Text Pro"/>
              </a:rPr>
              <a:t>colate</a:t>
            </a:r>
            <a:r>
              <a:rPr lang="en-US" sz="1600" b="0" i="0" u="none" dirty="0">
                <a:latin typeface="Neue Haas Grotesk Text Pro"/>
              </a:rPr>
              <a:t>.</a:t>
            </a:r>
            <a:endParaRPr sz="1600" dirty="0">
              <a:latin typeface="Neue Haas Grotesk Text Pro"/>
            </a:endParaRPr>
          </a:p>
          <a:p>
            <a:pPr lvl="0"/>
            <a:r>
              <a:rPr lang="en-US" sz="1600" b="1" i="0" u="none" dirty="0" err="1">
                <a:latin typeface="Neue Haas Grotesk Text Pro"/>
              </a:rPr>
              <a:t>Paramassi</a:t>
            </a:r>
            <a:r>
              <a:rPr lang="en-US" sz="1600" b="1" i="0" u="none" dirty="0">
                <a:latin typeface="Neue Haas Grotesk Text Pro"/>
              </a:rPr>
              <a:t> e </a:t>
            </a:r>
            <a:r>
              <a:rPr lang="en-US" sz="1600" b="1" i="0" u="none" dirty="0" err="1">
                <a:latin typeface="Neue Haas Grotesk Text Pro"/>
              </a:rPr>
              <a:t>Sostegni</a:t>
            </a:r>
            <a:r>
              <a:rPr lang="en-US" sz="1600" b="1" i="0" u="none" dirty="0">
                <a:latin typeface="Neue Haas Grotesk Text Pro"/>
              </a:rPr>
              <a:t>:</a:t>
            </a:r>
            <a:r>
              <a:rPr lang="en-US" sz="1600" b="0" i="0" u="none" dirty="0">
                <a:latin typeface="Neue Haas Grotesk Text Pro"/>
              </a:rPr>
              <a:t> </a:t>
            </a:r>
            <a:r>
              <a:rPr lang="en-US" sz="1600" b="0" i="0" u="none" dirty="0" err="1">
                <a:latin typeface="Neue Haas Grotesk Text Pro"/>
              </a:rPr>
              <a:t>reti</a:t>
            </a:r>
            <a:r>
              <a:rPr lang="en-US" sz="1600" b="0" i="0" u="none" dirty="0">
                <a:latin typeface="Neue Haas Grotesk Text Pro"/>
              </a:rPr>
              <a:t>/</a:t>
            </a:r>
            <a:r>
              <a:rPr lang="en-US" sz="1600" b="0" i="0" u="none" dirty="0" err="1">
                <a:latin typeface="Neue Haas Grotesk Text Pro"/>
              </a:rPr>
              <a:t>barriere</a:t>
            </a:r>
            <a:r>
              <a:rPr lang="en-US" sz="1600" b="0" i="0" u="none" dirty="0">
                <a:latin typeface="Neue Haas Grotesk Text Pro"/>
              </a:rPr>
              <a:t>, </a:t>
            </a:r>
            <a:r>
              <a:rPr lang="en-US" sz="1600" b="0" i="0" u="none" dirty="0" err="1">
                <a:latin typeface="Neue Haas Grotesk Text Pro"/>
              </a:rPr>
              <a:t>pulizie</a:t>
            </a:r>
            <a:r>
              <a:rPr lang="en-US" sz="1600" b="0" i="0" u="none" dirty="0">
                <a:latin typeface="Neue Haas Grotesk Text Pro"/>
              </a:rPr>
              <a:t>, </a:t>
            </a:r>
            <a:r>
              <a:rPr lang="en-US" sz="1600" b="0" i="0" u="none" dirty="0" err="1">
                <a:latin typeface="Neue Haas Grotesk Text Pro"/>
              </a:rPr>
              <a:t>rinforzo</a:t>
            </a:r>
            <a:r>
              <a:rPr lang="en-US" sz="1600" b="0" i="0" u="none" dirty="0">
                <a:latin typeface="Neue Haas Grotesk Text Pro"/>
              </a:rPr>
              <a:t> muri/</a:t>
            </a:r>
            <a:r>
              <a:rPr lang="en-US" sz="1600" b="0" i="0" u="none" dirty="0" err="1">
                <a:latin typeface="Neue Haas Grotesk Text Pro"/>
              </a:rPr>
              <a:t>scarpate</a:t>
            </a:r>
            <a:r>
              <a:rPr lang="en-US" sz="1600" b="0" i="0" u="none" dirty="0">
                <a:latin typeface="Neue Haas Grotesk Text Pro"/>
              </a:rPr>
              <a:t>.</a:t>
            </a:r>
            <a:endParaRPr sz="1600" dirty="0">
              <a:latin typeface="Neue Haas Grotesk Text Pro"/>
            </a:endParaRPr>
          </a:p>
          <a:p>
            <a:pPr lvl="0"/>
            <a:r>
              <a:rPr lang="en-US" sz="1600" b="1" i="0" u="none" dirty="0">
                <a:latin typeface="Neue Haas Grotesk Text Pro"/>
              </a:rPr>
              <a:t>Rischio </a:t>
            </a:r>
            <a:r>
              <a:rPr lang="en-US" sz="1600" b="1" i="0" u="none" dirty="0" err="1">
                <a:latin typeface="Neue Haas Grotesk Text Pro"/>
              </a:rPr>
              <a:t>residuo</a:t>
            </a:r>
            <a:r>
              <a:rPr lang="en-US" sz="1600" b="1" i="0" u="none" dirty="0">
                <a:latin typeface="Neue Haas Grotesk Text Pro"/>
              </a:rPr>
              <a:t>:</a:t>
            </a:r>
            <a:r>
              <a:rPr lang="en-US" sz="1600" b="0" i="0" u="none" dirty="0">
                <a:latin typeface="Neue Haas Grotesk Text Pro"/>
              </a:rPr>
              <a:t> </a:t>
            </a:r>
            <a:r>
              <a:rPr lang="en-US" sz="1600" b="0" i="0" u="none" dirty="0" err="1">
                <a:latin typeface="Neue Haas Grotesk Text Pro"/>
              </a:rPr>
              <a:t>reti</a:t>
            </a:r>
            <a:r>
              <a:rPr lang="en-US" sz="1600" b="0" i="0" u="none" dirty="0">
                <a:latin typeface="Neue Haas Grotesk Text Pro"/>
              </a:rPr>
              <a:t> </a:t>
            </a:r>
            <a:r>
              <a:rPr lang="en-US" sz="1600" b="0" i="0" u="none" dirty="0" err="1">
                <a:latin typeface="Neue Haas Grotesk Text Pro"/>
              </a:rPr>
              <a:t>paramassi</a:t>
            </a:r>
            <a:r>
              <a:rPr lang="en-US" sz="1600" b="0" i="0" u="none" dirty="0">
                <a:latin typeface="Neue Haas Grotesk Text Pro"/>
              </a:rPr>
              <a:t> in </a:t>
            </a:r>
            <a:r>
              <a:rPr lang="en-US" sz="1600" b="0" i="0" u="none" dirty="0" err="1">
                <a:latin typeface="Neue Haas Grotesk Text Pro"/>
              </a:rPr>
              <a:t>aderenza</a:t>
            </a:r>
            <a:r>
              <a:rPr lang="en-US" sz="1600" b="0" i="0" u="none" dirty="0">
                <a:latin typeface="Neue Haas Grotesk Text Pro"/>
              </a:rPr>
              <a:t>, </a:t>
            </a:r>
            <a:r>
              <a:rPr lang="en-US" sz="1600" b="0" i="0" u="none" dirty="0" err="1">
                <a:latin typeface="Neue Haas Grotesk Text Pro"/>
              </a:rPr>
              <a:t>ispezioni</a:t>
            </a:r>
            <a:r>
              <a:rPr lang="en-US" sz="1600" b="0" i="0" u="none" dirty="0">
                <a:latin typeface="Neue Haas Grotesk Text Pro"/>
              </a:rPr>
              <a:t>/</a:t>
            </a:r>
            <a:r>
              <a:rPr lang="en-US" sz="1600" b="0" i="0" u="none" dirty="0" err="1">
                <a:latin typeface="Neue Haas Grotesk Text Pro"/>
              </a:rPr>
              <a:t>monitoraggi</a:t>
            </a:r>
            <a:endParaRPr sz="1600" dirty="0">
              <a:latin typeface="Neue Haas Grotesk Text Pro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6A35FF7D-82C7-6448-89D4-30E026AAD8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9105" y="273377"/>
            <a:ext cx="6120130" cy="4462145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2CFF7A52-B714-D4F8-95A7-AAB1D0ED27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47" y="917605"/>
            <a:ext cx="3895951" cy="2921963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59AAA021-0FEA-C692-2BFC-07716D47C1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41" r="11261"/>
          <a:stretch>
            <a:fillRect/>
          </a:stretch>
        </p:blipFill>
        <p:spPr>
          <a:xfrm>
            <a:off x="8667272" y="3874715"/>
            <a:ext cx="3396343" cy="2709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6482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99D57D2-F8BA-6B37-0F4F-FE5C54C9B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5" y="891125"/>
            <a:ext cx="6858000" cy="932688"/>
          </a:xfrm>
        </p:spPr>
        <p:txBody>
          <a:bodyPr/>
          <a:lstStyle/>
          <a:p>
            <a:r>
              <a:rPr lang="it-IT" dirty="0"/>
              <a:t>TRE CASI, TRE LEZIONI OPERATIVE</a:t>
            </a:r>
            <a:br>
              <a:rPr lang="it-IT" dirty="0"/>
            </a:br>
            <a:endParaRPr lang="it-IT" dirty="0"/>
          </a:p>
        </p:txBody>
      </p:sp>
      <p:graphicFrame>
        <p:nvGraphicFramePr>
          <p:cNvPr id="7" name="Segnaposto contenuto 6">
            <a:extLst>
              <a:ext uri="{FF2B5EF4-FFF2-40B4-BE49-F238E27FC236}">
                <a16:creationId xmlns:a16="http://schemas.microsoft.com/office/drawing/2014/main" id="{03C969F8-68E8-F156-D160-7A0FBF8CE27E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1592955798"/>
              </p:ext>
            </p:extLst>
          </p:nvPr>
        </p:nvGraphicFramePr>
        <p:xfrm>
          <a:off x="612775" y="1627188"/>
          <a:ext cx="6858000" cy="4535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Immagine 10">
            <a:extLst>
              <a:ext uri="{FF2B5EF4-FFF2-40B4-BE49-F238E27FC236}">
                <a16:creationId xmlns:a16="http://schemas.microsoft.com/office/drawing/2014/main" id="{90EF5848-087C-BD11-4697-2493411C1B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39983" y="1086749"/>
            <a:ext cx="3937872" cy="4684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7590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03D44-52FC-2E66-988B-9601D211A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793" y="844584"/>
            <a:ext cx="8082620" cy="616324"/>
          </a:xfrm>
        </p:spPr>
        <p:txBody>
          <a:bodyPr/>
          <a:lstStyle/>
          <a:p>
            <a:pPr marL="0" indent="0">
              <a:buNone/>
            </a:pPr>
            <a:r>
              <a:rPr lang="en-US" sz="2800" b="1" i="0" u="none" dirty="0">
                <a:latin typeface="Neue Haas Grotesk Text Pro"/>
              </a:rPr>
              <a:t>CONCLUSIONI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DC1FC0-1F27-F794-60CF-316C052C82C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9793" y="1627632"/>
            <a:ext cx="5143500" cy="1056191"/>
          </a:xfrm>
        </p:spPr>
        <p:txBody>
          <a:bodyPr>
            <a:noAutofit/>
          </a:bodyPr>
          <a:lstStyle/>
          <a:p>
            <a:pPr marL="0" lvl="0" indent="0" fontAlgn="t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/>
            </a:pPr>
            <a:r>
              <a:rPr lang="it-IT" sz="2000" b="1" i="0" u="none" dirty="0">
                <a:latin typeface="Neue Haas Grotesk Text Pro"/>
              </a:rPr>
              <a:t>MITIGAZIONE DEL RISCHIO = CONTINUITÀ TRA EMERGENZA E ORDINARIO</a:t>
            </a:r>
            <a:endParaRPr lang="it-IT" sz="2000" dirty="0"/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8CCF85C5-134B-38DC-628B-54FB9D8F2E91}"/>
              </a:ext>
            </a:extLst>
          </p:cNvPr>
          <p:cNvSpPr txBox="1"/>
          <p:nvPr/>
        </p:nvSpPr>
        <p:spPr>
          <a:xfrm>
            <a:off x="519793" y="3014377"/>
            <a:ext cx="535849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t">
              <a:spcAft>
                <a:spcPts val="600"/>
              </a:spcAft>
              <a:defRPr/>
            </a:pPr>
            <a:r>
              <a:rPr lang="it-IT" sz="1600" dirty="0"/>
              <a:t>I ripristini immediati sono stati necessari per riaprire, ma la riduzione del rischio si consolida con opere strutturali, corretta gestione delle acque e manutenzione nel tempo.</a:t>
            </a:r>
          </a:p>
          <a:p>
            <a:pPr lvl="0" fontAlgn="t">
              <a:spcAft>
                <a:spcPts val="600"/>
              </a:spcAft>
              <a:defRPr/>
            </a:pPr>
            <a:endParaRPr lang="it-IT" sz="1400" dirty="0"/>
          </a:p>
          <a:p>
            <a:pPr lvl="0" fontAlgn="t">
              <a:spcAft>
                <a:spcPts val="600"/>
              </a:spcAft>
              <a:defRPr/>
            </a:pPr>
            <a:r>
              <a:rPr lang="it-IT" sz="2000" b="1" dirty="0"/>
              <a:t>Prossimi passi pratici</a:t>
            </a:r>
            <a:endParaRPr lang="it-IT" sz="2000" dirty="0"/>
          </a:p>
          <a:p>
            <a:pPr lvl="0" fontAlgn="t">
              <a:spcAft>
                <a:spcPts val="600"/>
              </a:spcAft>
              <a:defRPr/>
            </a:pPr>
            <a:r>
              <a:rPr lang="it-IT" sz="1600" dirty="0"/>
              <a:t>Completare le fasi operative, consolidare programmi di ispezione post-evento, aggiornare le priorità di intervento per punti ricorrenti.</a:t>
            </a:r>
          </a:p>
          <a:p>
            <a:endParaRPr lang="it-IT" sz="1400" dirty="0"/>
          </a:p>
        </p:txBody>
      </p:sp>
      <p:pic>
        <p:nvPicPr>
          <p:cNvPr id="13" name="Immagine 12">
            <a:extLst>
              <a:ext uri="{FF2B5EF4-FFF2-40B4-BE49-F238E27FC236}">
                <a16:creationId xmlns:a16="http://schemas.microsoft.com/office/drawing/2014/main" id="{2D18B19F-48AC-336D-E711-E8BFCBC50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40"/>
          <a:stretch>
            <a:fillRect/>
          </a:stretch>
        </p:blipFill>
        <p:spPr>
          <a:xfrm>
            <a:off x="6528708" y="213756"/>
            <a:ext cx="5143500" cy="638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533334"/>
      </p:ext>
    </p:extLst>
  </p:cSld>
  <p:clrMapOvr>
    <a:masterClrMapping/>
  </p:clrMapOvr>
</p:sld>
</file>

<file path=ppt/theme/theme1.xml><?xml version="1.0" encoding="utf-8"?>
<a:theme xmlns:a="http://schemas.openxmlformats.org/drawingml/2006/main" name="Helena">
  <a:themeElements>
    <a:clrScheme name="Helen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lena Mudwerks example 6 compressed" id="{015B15E0-6D17-4A66-B2EE-BBFA491F2DC9}" vid="{303CCCC3-2848-46EB-A765-5B04BF1DB63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Helena">
    <a:dk1>
      <a:sysClr val="windowText" lastClr="000000"/>
    </a:dk1>
    <a:lt1>
      <a:sysClr val="window" lastClr="FFFFFF"/>
    </a:lt1>
    <a:dk2>
      <a:srgbClr val="2C3932"/>
    </a:dk2>
    <a:lt2>
      <a:srgbClr val="FDF6EA"/>
    </a:lt2>
    <a:accent1>
      <a:srgbClr val="169C9A"/>
    </a:accent1>
    <a:accent2>
      <a:srgbClr val="FA9A42"/>
    </a:accent2>
    <a:accent3>
      <a:srgbClr val="E15C3D"/>
    </a:accent3>
    <a:accent4>
      <a:srgbClr val="E78A67"/>
    </a:accent4>
    <a:accent5>
      <a:srgbClr val="A74B40"/>
    </a:accent5>
    <a:accent6>
      <a:srgbClr val="3D9072"/>
    </a:accent6>
    <a:hlink>
      <a:srgbClr val="169C9A"/>
    </a:hlink>
    <a:folHlink>
      <a:srgbClr val="E15C3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766</TotalTime>
  <Words>617</Words>
  <Application>Microsoft Office PowerPoint</Application>
  <PresentationFormat>Widescreen</PresentationFormat>
  <Paragraphs>108</Paragraphs>
  <Slides>19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3" baseType="lpstr">
      <vt:lpstr>Arial</vt:lpstr>
      <vt:lpstr>Calibri</vt:lpstr>
      <vt:lpstr>Neue Haas Grotesk Text Pro</vt:lpstr>
      <vt:lpstr>Helena</vt:lpstr>
      <vt:lpstr>INTERVENTI PER LA MITIGAZIONE RISCHIO E GESTIONE CANTIERI STRADALI</vt:lpstr>
      <vt:lpstr>EVENTI METEOROLOGICI E PRINCIPALI EFFETTI</vt:lpstr>
      <vt:lpstr>TUTTE LE VALLI DELLA PROVINCIA DI BRESCIA SONO STATE COINVOLTE INDISTINTAMENTE</vt:lpstr>
      <vt:lpstr>VALLE CAMONICA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RIEPILOGO FINANZIAMENTI</vt:lpstr>
      <vt:lpstr>SP6 (Cevo) – dal km 5+000 al km 9+000:  Studio geologico dei versanti</vt:lpstr>
      <vt:lpstr>Presentazione standard di PowerPoint</vt:lpstr>
      <vt:lpstr>MONITORAGGI</vt:lpstr>
      <vt:lpstr>9/13 luglio 2024  SP10 Gussago  e Brione</vt:lpstr>
      <vt:lpstr>8–12/09/2024 SP9 Gargnano–Valvestino–Magasa</vt:lpstr>
      <vt:lpstr>SP9: SOLUZIONI ADOTTATE</vt:lpstr>
      <vt:lpstr>TRE CASI, TRE LEZIONI OPERATIVE </vt:lpstr>
      <vt:lpstr>CONCLUSIONI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Enrica Savoldi</dc:creator>
  <cp:lastModifiedBy>Enrica Savoldi</cp:lastModifiedBy>
  <cp:revision>36</cp:revision>
  <cp:lastPrinted>2026-04-30T07:30:54Z</cp:lastPrinted>
  <dcterms:created xsi:type="dcterms:W3CDTF">2026-04-27T10:00:32Z</dcterms:created>
  <dcterms:modified xsi:type="dcterms:W3CDTF">2026-04-30T07:35:36Z</dcterms:modified>
</cp:coreProperties>
</file>